
<file path=[Content_Types].xml><?xml version="1.0" encoding="utf-8"?>
<Types xmlns="http://schemas.openxmlformats.org/package/2006/content-types">
  <Default Extension="png" ContentType="image/png"/>
  <Default Extension="webp"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8"/>
  </p:notesMasterIdLst>
  <p:sldIdLst>
    <p:sldId id="256" r:id="rId2"/>
    <p:sldId id="258" r:id="rId3"/>
    <p:sldId id="259" r:id="rId4"/>
    <p:sldId id="260" r:id="rId5"/>
    <p:sldId id="257" r:id="rId6"/>
    <p:sldId id="261" r:id="rId7"/>
    <p:sldId id="284" r:id="rId8"/>
    <p:sldId id="263" r:id="rId9"/>
    <p:sldId id="262" r:id="rId10"/>
    <p:sldId id="268" r:id="rId11"/>
    <p:sldId id="317" r:id="rId12"/>
    <p:sldId id="313" r:id="rId13"/>
    <p:sldId id="318" r:id="rId14"/>
    <p:sldId id="312" r:id="rId15"/>
    <p:sldId id="309" r:id="rId16"/>
    <p:sldId id="319" r:id="rId17"/>
    <p:sldId id="314" r:id="rId18"/>
    <p:sldId id="315" r:id="rId19"/>
    <p:sldId id="316" r:id="rId20"/>
    <p:sldId id="311" r:id="rId21"/>
    <p:sldId id="264" r:id="rId22"/>
    <p:sldId id="265" r:id="rId23"/>
    <p:sldId id="274" r:id="rId24"/>
    <p:sldId id="279" r:id="rId25"/>
    <p:sldId id="266" r:id="rId26"/>
    <p:sldId id="287" r:id="rId27"/>
  </p:sldIdLst>
  <p:sldSz cx="9144000" cy="5143500" type="screen16x9"/>
  <p:notesSz cx="6858000" cy="9144000"/>
  <p:embeddedFontLst>
    <p:embeddedFont>
      <p:font typeface="Roboto" panose="020B0604020202020204" charset="0"/>
      <p:regular r:id="rId29"/>
      <p:bold r:id="rId30"/>
      <p:italic r:id="rId31"/>
      <p:boldItalic r:id="rId32"/>
    </p:embeddedFont>
    <p:embeddedFont>
      <p:font typeface="Bebas Neue" panose="020B0604020202020204" charset="0"/>
      <p:regular r:id="rId33"/>
    </p:embeddedFont>
    <p:embeddedFont>
      <p:font typeface="Oswald" panose="020B0604020202020204"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guide id="3" orient="horz" pos="340">
          <p15:clr>
            <a:srgbClr val="9AA0A6"/>
          </p15:clr>
        </p15:guide>
        <p15:guide id="4" pos="454">
          <p15:clr>
            <a:srgbClr val="9AA0A6"/>
          </p15:clr>
        </p15:guide>
        <p15:guide id="5" orient="horz" pos="2900">
          <p15:clr>
            <a:srgbClr val="9AA0A6"/>
          </p15:clr>
        </p15:guide>
        <p15:guide id="6" pos="5306">
          <p15:clr>
            <a:srgbClr val="9AA0A6"/>
          </p15:clr>
        </p15:guide>
        <p15:guide id="7" orient="horz" pos="610">
          <p15:clr>
            <a:srgbClr val="9AA0A6"/>
          </p15:clr>
        </p15:guide>
        <p15:guide id="8" orient="horz" pos="1872">
          <p15:clr>
            <a:srgbClr val="9AA0A6"/>
          </p15:clr>
        </p15:guide>
        <p15:guide id="9" orient="horz" pos="253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95FCF1-F7A8-427F-B216-DD5F8F937F4C}">
  <a:tblStyle styleId="{FB95FCF1-F7A8-427F-B216-DD5F8F937F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97" autoAdjust="0"/>
    <p:restoredTop sz="94353" autoAdjust="0"/>
  </p:normalViewPr>
  <p:slideViewPr>
    <p:cSldViewPr snapToGrid="0">
      <p:cViewPr varScale="1">
        <p:scale>
          <a:sx n="97" d="100"/>
          <a:sy n="97" d="100"/>
        </p:scale>
        <p:origin x="570" y="84"/>
      </p:cViewPr>
      <p:guideLst>
        <p:guide orient="horz" pos="1620"/>
        <p:guide pos="2880"/>
        <p:guide orient="horz" pos="340"/>
        <p:guide pos="454"/>
        <p:guide orient="horz" pos="2900"/>
        <p:guide pos="5306"/>
        <p:guide orient="horz" pos="610"/>
        <p:guide orient="horz" pos="1872"/>
        <p:guide orient="horz" pos="2533"/>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s>
</file>

<file path=ppt/media/image1.jpg>
</file>

<file path=ppt/media/image10.png>
</file>

<file path=ppt/media/image11.png>
</file>

<file path=ppt/media/image12.jpg>
</file>

<file path=ppt/media/image13.png>
</file>

<file path=ppt/media/image14.jpg>
</file>

<file path=ppt/media/image15.png>
</file>

<file path=ppt/media/image2.png>
</file>

<file path=ppt/media/image3.webp>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307029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05520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b562ffa02d_0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b562ffa02d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27656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b562ffa02d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b562ffa02d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2840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b562ffa02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b562ffa02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11827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b562ffa02d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b562ffa02d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1142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b562ffa02d_0_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b562ffa02d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31575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b562ffa02d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b562ffa02d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3216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b562ffa02d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b562ffa02d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0823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a982caa93a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a982caa93a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803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a982caa93a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a982caa93a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1740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b1cd5f202_0_1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b1cd5f202_0_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5919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982caa93a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982caa93a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68361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982caa93a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982caa93a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66918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gb562ffa02d_0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 name="Google Shape;1052;gb562ffa02d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83976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b562ffa02d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b562ffa02d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4200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b562ffa02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b562ffa02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392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slack-redir.net/link?url=https://www.freepik.com/"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329625"/>
            <a:ext cx="4396800" cy="16182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5200"/>
              <a:buNone/>
              <a:defRPr sz="5200"/>
            </a:lvl1pPr>
            <a:lvl2pPr lvl="1" algn="ctr">
              <a:spcBef>
                <a:spcPts val="0"/>
              </a:spcBef>
              <a:spcAft>
                <a:spcPts val="0"/>
              </a:spcAft>
              <a:buSzPts val="5200"/>
              <a:buFont typeface="Bebas Neue"/>
              <a:buNone/>
              <a:defRPr sz="5200">
                <a:latin typeface="Bebas Neue"/>
                <a:ea typeface="Bebas Neue"/>
                <a:cs typeface="Bebas Neue"/>
                <a:sym typeface="Bebas Neue"/>
              </a:defRPr>
            </a:lvl2pPr>
            <a:lvl3pPr lvl="2" algn="ctr">
              <a:spcBef>
                <a:spcPts val="0"/>
              </a:spcBef>
              <a:spcAft>
                <a:spcPts val="0"/>
              </a:spcAft>
              <a:buSzPts val="5200"/>
              <a:buFont typeface="Bebas Neue"/>
              <a:buNone/>
              <a:defRPr sz="5200">
                <a:latin typeface="Bebas Neue"/>
                <a:ea typeface="Bebas Neue"/>
                <a:cs typeface="Bebas Neue"/>
                <a:sym typeface="Bebas Neue"/>
              </a:defRPr>
            </a:lvl3pPr>
            <a:lvl4pPr lvl="3" algn="ctr">
              <a:spcBef>
                <a:spcPts val="0"/>
              </a:spcBef>
              <a:spcAft>
                <a:spcPts val="0"/>
              </a:spcAft>
              <a:buSzPts val="5200"/>
              <a:buFont typeface="Bebas Neue"/>
              <a:buNone/>
              <a:defRPr sz="5200">
                <a:latin typeface="Bebas Neue"/>
                <a:ea typeface="Bebas Neue"/>
                <a:cs typeface="Bebas Neue"/>
                <a:sym typeface="Bebas Neue"/>
              </a:defRPr>
            </a:lvl4pPr>
            <a:lvl5pPr lvl="4" algn="ctr">
              <a:spcBef>
                <a:spcPts val="0"/>
              </a:spcBef>
              <a:spcAft>
                <a:spcPts val="0"/>
              </a:spcAft>
              <a:buSzPts val="5200"/>
              <a:buFont typeface="Bebas Neue"/>
              <a:buNone/>
              <a:defRPr sz="5200">
                <a:latin typeface="Bebas Neue"/>
                <a:ea typeface="Bebas Neue"/>
                <a:cs typeface="Bebas Neue"/>
                <a:sym typeface="Bebas Neue"/>
              </a:defRPr>
            </a:lvl5pPr>
            <a:lvl6pPr lvl="5" algn="ctr">
              <a:spcBef>
                <a:spcPts val="0"/>
              </a:spcBef>
              <a:spcAft>
                <a:spcPts val="0"/>
              </a:spcAft>
              <a:buSzPts val="5200"/>
              <a:buFont typeface="Bebas Neue"/>
              <a:buNone/>
              <a:defRPr sz="5200">
                <a:latin typeface="Bebas Neue"/>
                <a:ea typeface="Bebas Neue"/>
                <a:cs typeface="Bebas Neue"/>
                <a:sym typeface="Bebas Neue"/>
              </a:defRPr>
            </a:lvl6pPr>
            <a:lvl7pPr lvl="6" algn="ctr">
              <a:spcBef>
                <a:spcPts val="0"/>
              </a:spcBef>
              <a:spcAft>
                <a:spcPts val="0"/>
              </a:spcAft>
              <a:buSzPts val="5200"/>
              <a:buFont typeface="Bebas Neue"/>
              <a:buNone/>
              <a:defRPr sz="5200">
                <a:latin typeface="Bebas Neue"/>
                <a:ea typeface="Bebas Neue"/>
                <a:cs typeface="Bebas Neue"/>
                <a:sym typeface="Bebas Neue"/>
              </a:defRPr>
            </a:lvl7pPr>
            <a:lvl8pPr lvl="7" algn="ctr">
              <a:spcBef>
                <a:spcPts val="0"/>
              </a:spcBef>
              <a:spcAft>
                <a:spcPts val="0"/>
              </a:spcAft>
              <a:buSzPts val="5200"/>
              <a:buFont typeface="Bebas Neue"/>
              <a:buNone/>
              <a:defRPr sz="5200">
                <a:latin typeface="Bebas Neue"/>
                <a:ea typeface="Bebas Neue"/>
                <a:cs typeface="Bebas Neue"/>
                <a:sym typeface="Bebas Neue"/>
              </a:defRPr>
            </a:lvl8pPr>
            <a:lvl9pPr lvl="8" algn="ctr">
              <a:spcBef>
                <a:spcPts val="0"/>
              </a:spcBef>
              <a:spcAft>
                <a:spcPts val="0"/>
              </a:spcAft>
              <a:buSzPts val="5200"/>
              <a:buFont typeface="Bebas Neue"/>
              <a:buNone/>
              <a:defRPr sz="5200">
                <a:latin typeface="Bebas Neue"/>
                <a:ea typeface="Bebas Neue"/>
                <a:cs typeface="Bebas Neue"/>
                <a:sym typeface="Bebas Neue"/>
              </a:defRPr>
            </a:lvl9pPr>
          </a:lstStyle>
          <a:p>
            <a:endParaRPr/>
          </a:p>
        </p:txBody>
      </p:sp>
      <p:sp>
        <p:nvSpPr>
          <p:cNvPr id="10" name="Google Shape;10;p2"/>
          <p:cNvSpPr txBox="1">
            <a:spLocks noGrp="1"/>
          </p:cNvSpPr>
          <p:nvPr>
            <p:ph type="subTitle" idx="1"/>
          </p:nvPr>
        </p:nvSpPr>
        <p:spPr>
          <a:xfrm>
            <a:off x="720000" y="2936288"/>
            <a:ext cx="2689800" cy="811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900"/>
              <a:buNone/>
              <a:defRPr sz="18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a:endParaRPr/>
          </a:p>
        </p:txBody>
      </p:sp>
      <p:grpSp>
        <p:nvGrpSpPr>
          <p:cNvPr id="11" name="Google Shape;11;p2"/>
          <p:cNvGrpSpPr/>
          <p:nvPr/>
        </p:nvGrpSpPr>
        <p:grpSpPr>
          <a:xfrm>
            <a:off x="-917313" y="-412489"/>
            <a:ext cx="10061311" cy="5657231"/>
            <a:chOff x="-917313" y="-412489"/>
            <a:chExt cx="10061311" cy="5657231"/>
          </a:xfrm>
        </p:grpSpPr>
        <p:grpSp>
          <p:nvGrpSpPr>
            <p:cNvPr id="12" name="Google Shape;12;p2"/>
            <p:cNvGrpSpPr/>
            <p:nvPr/>
          </p:nvGrpSpPr>
          <p:grpSpPr>
            <a:xfrm>
              <a:off x="-917313" y="-412489"/>
              <a:ext cx="7517037" cy="1957342"/>
              <a:chOff x="-917313" y="-412489"/>
              <a:chExt cx="7517037" cy="1957342"/>
            </a:xfrm>
          </p:grpSpPr>
          <p:sp>
            <p:nvSpPr>
              <p:cNvPr id="13" name="Google Shape;13;p2"/>
              <p:cNvSpPr/>
              <p:nvPr/>
            </p:nvSpPr>
            <p:spPr>
              <a:xfrm>
                <a:off x="5594403" y="539502"/>
                <a:ext cx="1005321" cy="1005351"/>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917313" y="-412489"/>
                <a:ext cx="2538073" cy="1903985"/>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7188426" y="1439669"/>
              <a:ext cx="1955571" cy="3805074"/>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45"/>
        <p:cNvGrpSpPr/>
        <p:nvPr/>
      </p:nvGrpSpPr>
      <p:grpSpPr>
        <a:xfrm>
          <a:off x="0" y="0"/>
          <a:ext cx="0" cy="0"/>
          <a:chOff x="0" y="0"/>
          <a:chExt cx="0" cy="0"/>
        </a:xfrm>
      </p:grpSpPr>
      <p:sp>
        <p:nvSpPr>
          <p:cNvPr id="146" name="Google Shape;146;p14"/>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7" name="Google Shape;147;p14"/>
          <p:cNvSpPr txBox="1">
            <a:spLocks noGrp="1"/>
          </p:cNvSpPr>
          <p:nvPr>
            <p:ph type="subTitle" idx="1"/>
          </p:nvPr>
        </p:nvSpPr>
        <p:spPr>
          <a:xfrm>
            <a:off x="853650" y="2617494"/>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48" name="Google Shape;148;p14"/>
          <p:cNvSpPr txBox="1">
            <a:spLocks noGrp="1"/>
          </p:cNvSpPr>
          <p:nvPr>
            <p:ph type="subTitle" idx="2"/>
          </p:nvPr>
        </p:nvSpPr>
        <p:spPr>
          <a:xfrm>
            <a:off x="853650" y="3010972"/>
            <a:ext cx="2210700" cy="81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4"/>
          <p:cNvSpPr txBox="1">
            <a:spLocks noGrp="1"/>
          </p:cNvSpPr>
          <p:nvPr>
            <p:ph type="subTitle" idx="3"/>
          </p:nvPr>
        </p:nvSpPr>
        <p:spPr>
          <a:xfrm>
            <a:off x="3466650" y="2617494"/>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50" name="Google Shape;150;p14"/>
          <p:cNvSpPr txBox="1">
            <a:spLocks noGrp="1"/>
          </p:cNvSpPr>
          <p:nvPr>
            <p:ph type="subTitle" idx="4"/>
          </p:nvPr>
        </p:nvSpPr>
        <p:spPr>
          <a:xfrm>
            <a:off x="3466650" y="3010972"/>
            <a:ext cx="2210700" cy="81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4"/>
          <p:cNvSpPr txBox="1">
            <a:spLocks noGrp="1"/>
          </p:cNvSpPr>
          <p:nvPr>
            <p:ph type="subTitle" idx="5"/>
          </p:nvPr>
        </p:nvSpPr>
        <p:spPr>
          <a:xfrm>
            <a:off x="6079650" y="2617494"/>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52" name="Google Shape;152;p14"/>
          <p:cNvSpPr txBox="1">
            <a:spLocks noGrp="1"/>
          </p:cNvSpPr>
          <p:nvPr>
            <p:ph type="subTitle" idx="6"/>
          </p:nvPr>
        </p:nvSpPr>
        <p:spPr>
          <a:xfrm>
            <a:off x="6079650" y="3010972"/>
            <a:ext cx="2210700" cy="81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3" name="Google Shape;153;p14"/>
          <p:cNvGrpSpPr/>
          <p:nvPr/>
        </p:nvGrpSpPr>
        <p:grpSpPr>
          <a:xfrm>
            <a:off x="-2161613" y="-1291032"/>
            <a:ext cx="11554815" cy="6802578"/>
            <a:chOff x="-2237813" y="-1291032"/>
            <a:chExt cx="11554815" cy="6802578"/>
          </a:xfrm>
        </p:grpSpPr>
        <p:grpSp>
          <p:nvGrpSpPr>
            <p:cNvPr id="154" name="Google Shape;154;p14"/>
            <p:cNvGrpSpPr/>
            <p:nvPr/>
          </p:nvGrpSpPr>
          <p:grpSpPr>
            <a:xfrm>
              <a:off x="6761464" y="-1291032"/>
              <a:ext cx="2555539" cy="4475642"/>
              <a:chOff x="6761464" y="-1291032"/>
              <a:chExt cx="2555539" cy="4475642"/>
            </a:xfrm>
          </p:grpSpPr>
          <p:sp>
            <p:nvSpPr>
              <p:cNvPr id="155" name="Google Shape;155;p14"/>
              <p:cNvSpPr/>
              <p:nvPr/>
            </p:nvSpPr>
            <p:spPr>
              <a:xfrm>
                <a:off x="7016800" y="-1291032"/>
                <a:ext cx="2300202" cy="4475642"/>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14"/>
              <p:cNvGrpSpPr/>
              <p:nvPr/>
            </p:nvGrpSpPr>
            <p:grpSpPr>
              <a:xfrm>
                <a:off x="7583388" y="-679437"/>
                <a:ext cx="1632500" cy="3208075"/>
                <a:chOff x="7583388" y="-679437"/>
                <a:chExt cx="1632500" cy="3208075"/>
              </a:xfrm>
            </p:grpSpPr>
            <p:sp>
              <p:nvSpPr>
                <p:cNvPr id="157" name="Google Shape;157;p14"/>
                <p:cNvSpPr/>
                <p:nvPr/>
              </p:nvSpPr>
              <p:spPr>
                <a:xfrm rot="-5400000">
                  <a:off x="7548825" y="-6448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4"/>
                <p:cNvSpPr/>
                <p:nvPr/>
              </p:nvSpPr>
              <p:spPr>
                <a:xfrm rot="-5400000">
                  <a:off x="7311550" y="624300"/>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4"/>
              <p:cNvSpPr/>
              <p:nvPr/>
            </p:nvSpPr>
            <p:spPr>
              <a:xfrm>
                <a:off x="6761464" y="-210465"/>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4"/>
            <p:cNvGrpSpPr/>
            <p:nvPr/>
          </p:nvGrpSpPr>
          <p:grpSpPr>
            <a:xfrm rot="-5400000" flipH="1">
              <a:off x="-1150093" y="2123624"/>
              <a:ext cx="2300202" cy="4475642"/>
              <a:chOff x="7016800" y="-1291032"/>
              <a:chExt cx="2300202" cy="4475642"/>
            </a:xfrm>
          </p:grpSpPr>
          <p:sp>
            <p:nvSpPr>
              <p:cNvPr id="161" name="Google Shape;161;p14"/>
              <p:cNvSpPr/>
              <p:nvPr/>
            </p:nvSpPr>
            <p:spPr>
              <a:xfrm>
                <a:off x="7016800" y="-1291032"/>
                <a:ext cx="2300202" cy="4475642"/>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rot="-5400000">
                <a:off x="7311550" y="624300"/>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14"/>
            <p:cNvSpPr/>
            <p:nvPr/>
          </p:nvSpPr>
          <p:spPr>
            <a:xfrm rot="-5400000">
              <a:off x="5628528" y="-857057"/>
              <a:ext cx="1099434" cy="2139235"/>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4"/>
            <p:cNvSpPr/>
            <p:nvPr/>
          </p:nvSpPr>
          <p:spPr>
            <a:xfrm rot="-5400000">
              <a:off x="4374364" y="-632542"/>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4"/>
            <p:cNvGrpSpPr/>
            <p:nvPr/>
          </p:nvGrpSpPr>
          <p:grpSpPr>
            <a:xfrm rot="-5400000">
              <a:off x="4798983" y="-1281334"/>
              <a:ext cx="1482147" cy="2912611"/>
              <a:chOff x="7583388" y="-679437"/>
              <a:chExt cx="1632500" cy="3208075"/>
            </a:xfrm>
          </p:grpSpPr>
          <p:sp>
            <p:nvSpPr>
              <p:cNvPr id="166" name="Google Shape;166;p14"/>
              <p:cNvSpPr/>
              <p:nvPr/>
            </p:nvSpPr>
            <p:spPr>
              <a:xfrm rot="-5400000">
                <a:off x="7548825" y="-6448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rot="-5400000">
                <a:off x="7311550" y="624300"/>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2">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70" name="Google Shape;170;p15"/>
          <p:cNvGrpSpPr/>
          <p:nvPr/>
        </p:nvGrpSpPr>
        <p:grpSpPr>
          <a:xfrm>
            <a:off x="5508414" y="-1663961"/>
            <a:ext cx="4189938" cy="3201609"/>
            <a:chOff x="5508414" y="-1663961"/>
            <a:chExt cx="4189938" cy="3201609"/>
          </a:xfrm>
        </p:grpSpPr>
        <p:sp>
          <p:nvSpPr>
            <p:cNvPr id="171" name="Google Shape;171;p15"/>
            <p:cNvSpPr/>
            <p:nvPr/>
          </p:nvSpPr>
          <p:spPr>
            <a:xfrm rot="-2700000">
              <a:off x="6448650" y="-1201512"/>
              <a:ext cx="2232902" cy="2232902"/>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5"/>
            <p:cNvGrpSpPr/>
            <p:nvPr/>
          </p:nvGrpSpPr>
          <p:grpSpPr>
            <a:xfrm rot="10800000" flipH="1">
              <a:off x="6489551" y="-94852"/>
              <a:ext cx="3208800" cy="1632500"/>
              <a:chOff x="5482975" y="3388600"/>
              <a:chExt cx="3208800" cy="1632500"/>
            </a:xfrm>
          </p:grpSpPr>
          <p:sp>
            <p:nvSpPr>
              <p:cNvPr id="173" name="Google Shape;173;p15"/>
              <p:cNvSpPr/>
              <p:nvPr/>
            </p:nvSpPr>
            <p:spPr>
              <a:xfrm>
                <a:off x="7116175" y="3388600"/>
                <a:ext cx="1575600" cy="1551125"/>
              </a:xfrm>
              <a:custGeom>
                <a:avLst/>
                <a:gdLst/>
                <a:ahLst/>
                <a:cxnLst/>
                <a:rect l="l" t="t" r="r" b="b"/>
                <a:pathLst>
                  <a:path w="63024" h="62045" extrusionOk="0">
                    <a:moveTo>
                      <a:pt x="0" y="0"/>
                    </a:moveTo>
                    <a:lnTo>
                      <a:pt x="63023" y="62044"/>
                    </a:lnTo>
                    <a:lnTo>
                      <a:pt x="63023" y="41277"/>
                    </a:lnTo>
                    <a:lnTo>
                      <a:pt x="21747" y="0"/>
                    </a:lnTo>
                    <a:close/>
                  </a:path>
                </a:pathLst>
              </a:cu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5482975" y="3388600"/>
                <a:ext cx="2176900" cy="1632500"/>
              </a:xfrm>
              <a:custGeom>
                <a:avLst/>
                <a:gdLst/>
                <a:ahLst/>
                <a:cxnLst/>
                <a:rect l="l" t="t" r="r" b="b"/>
                <a:pathLst>
                  <a:path w="87076" h="65300" extrusionOk="0">
                    <a:moveTo>
                      <a:pt x="65328" y="0"/>
                    </a:moveTo>
                    <a:lnTo>
                      <a:pt x="0" y="65299"/>
                    </a:lnTo>
                    <a:lnTo>
                      <a:pt x="21978" y="65299"/>
                    </a:lnTo>
                    <a:lnTo>
                      <a:pt x="87075" y="0"/>
                    </a:lnTo>
                    <a:close/>
                  </a:path>
                </a:pathLst>
              </a:cu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15"/>
            <p:cNvSpPr/>
            <p:nvPr/>
          </p:nvSpPr>
          <p:spPr>
            <a:xfrm flipH="1">
              <a:off x="5508414" y="-65757"/>
              <a:ext cx="861975" cy="861975"/>
            </a:xfrm>
            <a:custGeom>
              <a:avLst/>
              <a:gdLst/>
              <a:ahLst/>
              <a:cxnLst/>
              <a:rect l="l" t="t" r="r" b="b"/>
              <a:pathLst>
                <a:path w="34479" h="34479" extrusionOk="0">
                  <a:moveTo>
                    <a:pt x="33528" y="0"/>
                  </a:moveTo>
                  <a:lnTo>
                    <a:pt x="0" y="33528"/>
                  </a:lnTo>
                  <a:lnTo>
                    <a:pt x="951" y="34479"/>
                  </a:lnTo>
                  <a:lnTo>
                    <a:pt x="34479" y="951"/>
                  </a:lnTo>
                  <a:lnTo>
                    <a:pt x="33528"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2_1">
    <p:spTree>
      <p:nvGrpSpPr>
        <p:cNvPr id="1" name="Shape 176"/>
        <p:cNvGrpSpPr/>
        <p:nvPr/>
      </p:nvGrpSpPr>
      <p:grpSpPr>
        <a:xfrm>
          <a:off x="0" y="0"/>
          <a:ext cx="0" cy="0"/>
          <a:chOff x="0" y="0"/>
          <a:chExt cx="0" cy="0"/>
        </a:xfrm>
      </p:grpSpPr>
      <p:grpSp>
        <p:nvGrpSpPr>
          <p:cNvPr id="177" name="Google Shape;177;p16"/>
          <p:cNvGrpSpPr/>
          <p:nvPr/>
        </p:nvGrpSpPr>
        <p:grpSpPr>
          <a:xfrm>
            <a:off x="6022531" y="-1691986"/>
            <a:ext cx="3652092" cy="3177972"/>
            <a:chOff x="6022531" y="-1691986"/>
            <a:chExt cx="3652092" cy="3177972"/>
          </a:xfrm>
        </p:grpSpPr>
        <p:sp>
          <p:nvSpPr>
            <p:cNvPr id="178" name="Google Shape;178;p16"/>
            <p:cNvSpPr/>
            <p:nvPr/>
          </p:nvSpPr>
          <p:spPr>
            <a:xfrm rot="-2700000">
              <a:off x="7275796" y="-1280413"/>
              <a:ext cx="1987253" cy="1987253"/>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16"/>
            <p:cNvGrpSpPr/>
            <p:nvPr/>
          </p:nvGrpSpPr>
          <p:grpSpPr>
            <a:xfrm flipH="1">
              <a:off x="6022531" y="-183897"/>
              <a:ext cx="3121200" cy="1669883"/>
              <a:chOff x="4063100" y="238125"/>
              <a:chExt cx="3208800" cy="1716750"/>
            </a:xfrm>
          </p:grpSpPr>
          <p:sp>
            <p:nvSpPr>
              <p:cNvPr id="180" name="Google Shape;180;p16"/>
              <p:cNvSpPr/>
              <p:nvPr/>
            </p:nvSpPr>
            <p:spPr>
              <a:xfrm>
                <a:off x="4063100" y="359100"/>
                <a:ext cx="1575600" cy="1595775"/>
              </a:xfrm>
              <a:custGeom>
                <a:avLst/>
                <a:gdLst/>
                <a:ahLst/>
                <a:cxnLst/>
                <a:rect l="l" t="t" r="r" b="b"/>
                <a:pathLst>
                  <a:path w="63024" h="63831" extrusionOk="0">
                    <a:moveTo>
                      <a:pt x="0" y="0"/>
                    </a:moveTo>
                    <a:lnTo>
                      <a:pt x="0" y="22554"/>
                    </a:lnTo>
                    <a:lnTo>
                      <a:pt x="41276" y="63830"/>
                    </a:lnTo>
                    <a:lnTo>
                      <a:pt x="63023" y="63830"/>
                    </a:lnTo>
                    <a:lnTo>
                      <a:pt x="0"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a:off x="5095000" y="238125"/>
                <a:ext cx="2176900" cy="1716750"/>
              </a:xfrm>
              <a:custGeom>
                <a:avLst/>
                <a:gdLst/>
                <a:ahLst/>
                <a:cxnLst/>
                <a:rect l="l" t="t" r="r" b="b"/>
                <a:pathLst>
                  <a:path w="87076" h="68670" extrusionOk="0">
                    <a:moveTo>
                      <a:pt x="68698" y="0"/>
                    </a:moveTo>
                    <a:lnTo>
                      <a:pt x="0" y="68669"/>
                    </a:lnTo>
                    <a:lnTo>
                      <a:pt x="21747" y="68669"/>
                    </a:lnTo>
                    <a:lnTo>
                      <a:pt x="87075" y="3370"/>
                    </a:lnTo>
                    <a:lnTo>
                      <a:pt x="68698"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6"/>
            <p:cNvSpPr/>
            <p:nvPr/>
          </p:nvSpPr>
          <p:spPr>
            <a:xfrm>
              <a:off x="8556450" y="624011"/>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6"/>
          <p:cNvSpPr txBox="1">
            <a:spLocks noGrp="1"/>
          </p:cNvSpPr>
          <p:nvPr>
            <p:ph type="title"/>
          </p:nvPr>
        </p:nvSpPr>
        <p:spPr>
          <a:xfrm>
            <a:off x="720000" y="394900"/>
            <a:ext cx="5781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4">
    <p:spTree>
      <p:nvGrpSpPr>
        <p:cNvPr id="1" name="Shape 208"/>
        <p:cNvGrpSpPr/>
        <p:nvPr/>
      </p:nvGrpSpPr>
      <p:grpSpPr>
        <a:xfrm>
          <a:off x="0" y="0"/>
          <a:ext cx="0" cy="0"/>
          <a:chOff x="0" y="0"/>
          <a:chExt cx="0" cy="0"/>
        </a:xfrm>
      </p:grpSpPr>
      <p:sp>
        <p:nvSpPr>
          <p:cNvPr id="209" name="Google Shape;209;p18"/>
          <p:cNvSpPr txBox="1">
            <a:spLocks noGrp="1"/>
          </p:cNvSpPr>
          <p:nvPr>
            <p:ph type="title"/>
          </p:nvPr>
        </p:nvSpPr>
        <p:spPr>
          <a:xfrm>
            <a:off x="5213125" y="3289250"/>
            <a:ext cx="3208500" cy="5145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dk2"/>
              </a:buClr>
              <a:buSzPts val="2200"/>
              <a:buNone/>
              <a:defRPr sz="2200">
                <a:solidFill>
                  <a:schemeClr val="dk2"/>
                </a:solidFill>
              </a:defRPr>
            </a:lvl1pPr>
            <a:lvl2pPr lvl="1"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2pPr>
            <a:lvl3pPr lvl="2"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3pPr>
            <a:lvl4pPr lvl="3"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4pPr>
            <a:lvl5pPr lvl="4"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5pPr>
            <a:lvl6pPr lvl="5"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6pPr>
            <a:lvl7pPr lvl="6"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7pPr>
            <a:lvl8pPr lvl="7"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8pPr>
            <a:lvl9pPr lvl="8" algn="r">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9pPr>
          </a:lstStyle>
          <a:p>
            <a:endParaRPr/>
          </a:p>
        </p:txBody>
      </p:sp>
      <p:sp>
        <p:nvSpPr>
          <p:cNvPr id="210" name="Google Shape;210;p18"/>
          <p:cNvSpPr txBox="1">
            <a:spLocks noGrp="1"/>
          </p:cNvSpPr>
          <p:nvPr>
            <p:ph type="subTitle" idx="1"/>
          </p:nvPr>
        </p:nvSpPr>
        <p:spPr>
          <a:xfrm>
            <a:off x="5213125" y="1329250"/>
            <a:ext cx="3208500" cy="1915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200"/>
              <a:buNone/>
              <a:defRPr sz="22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grpSp>
        <p:nvGrpSpPr>
          <p:cNvPr id="211" name="Google Shape;211;p18"/>
          <p:cNvGrpSpPr/>
          <p:nvPr/>
        </p:nvGrpSpPr>
        <p:grpSpPr>
          <a:xfrm flipH="1">
            <a:off x="736745" y="-915236"/>
            <a:ext cx="6097642" cy="6058681"/>
            <a:chOff x="3122425" y="-915236"/>
            <a:chExt cx="6097642" cy="6058681"/>
          </a:xfrm>
        </p:grpSpPr>
        <p:sp>
          <p:nvSpPr>
            <p:cNvPr id="212" name="Google Shape;212;p18"/>
            <p:cNvSpPr/>
            <p:nvPr/>
          </p:nvSpPr>
          <p:spPr>
            <a:xfrm rot="5400000" flipH="1">
              <a:off x="5237706" y="-1085244"/>
              <a:ext cx="1773541" cy="3450886"/>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18"/>
            <p:cNvGrpSpPr/>
            <p:nvPr/>
          </p:nvGrpSpPr>
          <p:grpSpPr>
            <a:xfrm rot="10800000">
              <a:off x="4586200" y="-657762"/>
              <a:ext cx="3208075" cy="1632500"/>
              <a:chOff x="1636350" y="3818475"/>
              <a:chExt cx="3208075" cy="1632500"/>
            </a:xfrm>
          </p:grpSpPr>
          <p:sp>
            <p:nvSpPr>
              <p:cNvPr id="214" name="Google Shape;214;p18"/>
              <p:cNvSpPr/>
              <p:nvPr/>
            </p:nvSpPr>
            <p:spPr>
              <a:xfrm>
                <a:off x="3268825" y="38184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8"/>
              <p:cNvSpPr/>
              <p:nvPr/>
            </p:nvSpPr>
            <p:spPr>
              <a:xfrm>
                <a:off x="1636350" y="381847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8"/>
            <p:cNvSpPr/>
            <p:nvPr/>
          </p:nvSpPr>
          <p:spPr>
            <a:xfrm>
              <a:off x="3122425" y="-915236"/>
              <a:ext cx="6097642" cy="6058681"/>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8"/>
            <p:cNvSpPr/>
            <p:nvPr/>
          </p:nvSpPr>
          <p:spPr>
            <a:xfrm rot="-5400000">
              <a:off x="4267012" y="112751"/>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5">
    <p:spTree>
      <p:nvGrpSpPr>
        <p:cNvPr id="1" name="Shape 218"/>
        <p:cNvGrpSpPr/>
        <p:nvPr/>
      </p:nvGrpSpPr>
      <p:grpSpPr>
        <a:xfrm>
          <a:off x="0" y="0"/>
          <a:ext cx="0" cy="0"/>
          <a:chOff x="0" y="0"/>
          <a:chExt cx="0" cy="0"/>
        </a:xfrm>
      </p:grpSpPr>
      <p:sp>
        <p:nvSpPr>
          <p:cNvPr id="219" name="Google Shape;219;p19"/>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0" name="Google Shape;220;p19"/>
          <p:cNvSpPr txBox="1">
            <a:spLocks noGrp="1"/>
          </p:cNvSpPr>
          <p:nvPr>
            <p:ph type="subTitle" idx="1"/>
          </p:nvPr>
        </p:nvSpPr>
        <p:spPr>
          <a:xfrm>
            <a:off x="1494912" y="2017861"/>
            <a:ext cx="2303400" cy="4230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9pPr>
          </a:lstStyle>
          <a:p>
            <a:endParaRPr/>
          </a:p>
        </p:txBody>
      </p:sp>
      <p:sp>
        <p:nvSpPr>
          <p:cNvPr id="221" name="Google Shape;221;p19"/>
          <p:cNvSpPr txBox="1">
            <a:spLocks noGrp="1"/>
          </p:cNvSpPr>
          <p:nvPr>
            <p:ph type="subTitle" idx="2"/>
          </p:nvPr>
        </p:nvSpPr>
        <p:spPr>
          <a:xfrm>
            <a:off x="1494900" y="2411336"/>
            <a:ext cx="2303400" cy="17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100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222" name="Google Shape;222;p19"/>
          <p:cNvSpPr txBox="1">
            <a:spLocks noGrp="1"/>
          </p:cNvSpPr>
          <p:nvPr>
            <p:ph type="subTitle" idx="3"/>
          </p:nvPr>
        </p:nvSpPr>
        <p:spPr>
          <a:xfrm>
            <a:off x="5345687" y="2017861"/>
            <a:ext cx="2303400" cy="4230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9pPr>
          </a:lstStyle>
          <a:p>
            <a:endParaRPr/>
          </a:p>
        </p:txBody>
      </p:sp>
      <p:sp>
        <p:nvSpPr>
          <p:cNvPr id="223" name="Google Shape;223;p19"/>
          <p:cNvSpPr txBox="1">
            <a:spLocks noGrp="1"/>
          </p:cNvSpPr>
          <p:nvPr>
            <p:ph type="subTitle" idx="4"/>
          </p:nvPr>
        </p:nvSpPr>
        <p:spPr>
          <a:xfrm>
            <a:off x="5345675" y="2411336"/>
            <a:ext cx="2303400" cy="17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100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224" name="Google Shape;224;p19"/>
          <p:cNvGrpSpPr/>
          <p:nvPr/>
        </p:nvGrpSpPr>
        <p:grpSpPr>
          <a:xfrm>
            <a:off x="3053299" y="3960679"/>
            <a:ext cx="3122137" cy="2995200"/>
            <a:chOff x="3053299" y="3960679"/>
            <a:chExt cx="3122137" cy="2995200"/>
          </a:xfrm>
        </p:grpSpPr>
        <p:sp>
          <p:nvSpPr>
            <p:cNvPr id="225" name="Google Shape;225;p19"/>
            <p:cNvSpPr/>
            <p:nvPr/>
          </p:nvSpPr>
          <p:spPr>
            <a:xfrm rot="-8099656" flipH="1">
              <a:off x="3501742" y="4399422"/>
              <a:ext cx="2117714" cy="2117714"/>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19"/>
            <p:cNvGrpSpPr/>
            <p:nvPr/>
          </p:nvGrpSpPr>
          <p:grpSpPr>
            <a:xfrm flipH="1">
              <a:off x="3053299" y="4467870"/>
              <a:ext cx="3122137" cy="1588749"/>
              <a:chOff x="2919783" y="4124250"/>
              <a:chExt cx="3122137" cy="1588749"/>
            </a:xfrm>
          </p:grpSpPr>
          <p:sp>
            <p:nvSpPr>
              <p:cNvPr id="227" name="Google Shape;227;p19"/>
              <p:cNvSpPr/>
              <p:nvPr/>
            </p:nvSpPr>
            <p:spPr>
              <a:xfrm>
                <a:off x="4508547" y="4124250"/>
                <a:ext cx="1533374" cy="1466101"/>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a:off x="2919783" y="4124250"/>
                <a:ext cx="2117854" cy="1588749"/>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9" name="Google Shape;229;p19"/>
          <p:cNvGrpSpPr/>
          <p:nvPr/>
        </p:nvGrpSpPr>
        <p:grpSpPr>
          <a:xfrm>
            <a:off x="5705250" y="-1747175"/>
            <a:ext cx="4663258" cy="3109800"/>
            <a:chOff x="5705250" y="-1747175"/>
            <a:chExt cx="4663258" cy="3109800"/>
          </a:xfrm>
        </p:grpSpPr>
        <p:grpSp>
          <p:nvGrpSpPr>
            <p:cNvPr id="230" name="Google Shape;230;p19"/>
            <p:cNvGrpSpPr/>
            <p:nvPr/>
          </p:nvGrpSpPr>
          <p:grpSpPr>
            <a:xfrm rot="10800000" flipH="1">
              <a:off x="5705250" y="-707160"/>
              <a:ext cx="3208800" cy="1632500"/>
              <a:chOff x="5559175" y="3388600"/>
              <a:chExt cx="3208800" cy="1632500"/>
            </a:xfrm>
          </p:grpSpPr>
          <p:sp>
            <p:nvSpPr>
              <p:cNvPr id="231" name="Google Shape;231;p19"/>
              <p:cNvSpPr/>
              <p:nvPr/>
            </p:nvSpPr>
            <p:spPr>
              <a:xfrm>
                <a:off x="7192375" y="3388600"/>
                <a:ext cx="1575600" cy="1551125"/>
              </a:xfrm>
              <a:custGeom>
                <a:avLst/>
                <a:gdLst/>
                <a:ahLst/>
                <a:cxnLst/>
                <a:rect l="l" t="t" r="r" b="b"/>
                <a:pathLst>
                  <a:path w="63024" h="62045" extrusionOk="0">
                    <a:moveTo>
                      <a:pt x="0" y="0"/>
                    </a:moveTo>
                    <a:lnTo>
                      <a:pt x="63023" y="62044"/>
                    </a:lnTo>
                    <a:lnTo>
                      <a:pt x="63023" y="41277"/>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a:off x="5559175" y="3388600"/>
                <a:ext cx="2176900" cy="1632500"/>
              </a:xfrm>
              <a:custGeom>
                <a:avLst/>
                <a:gdLst/>
                <a:ahLst/>
                <a:cxnLst/>
                <a:rect l="l" t="t" r="r" b="b"/>
                <a:pathLst>
                  <a:path w="87076" h="65300" extrusionOk="0">
                    <a:moveTo>
                      <a:pt x="65328" y="0"/>
                    </a:moveTo>
                    <a:lnTo>
                      <a:pt x="0" y="65299"/>
                    </a:lnTo>
                    <a:lnTo>
                      <a:pt x="21978" y="65299"/>
                    </a:lnTo>
                    <a:lnTo>
                      <a:pt x="8707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19"/>
            <p:cNvSpPr/>
            <p:nvPr/>
          </p:nvSpPr>
          <p:spPr>
            <a:xfrm rot="5400000" flipH="1">
              <a:off x="8355032" y="63365"/>
              <a:ext cx="861975" cy="861975"/>
            </a:xfrm>
            <a:custGeom>
              <a:avLst/>
              <a:gdLst/>
              <a:ahLst/>
              <a:cxnLst/>
              <a:rect l="l" t="t" r="r" b="b"/>
              <a:pathLst>
                <a:path w="34479" h="34479" extrusionOk="0">
                  <a:moveTo>
                    <a:pt x="33528" y="0"/>
                  </a:moveTo>
                  <a:lnTo>
                    <a:pt x="0" y="33528"/>
                  </a:lnTo>
                  <a:lnTo>
                    <a:pt x="951" y="34479"/>
                  </a:lnTo>
                  <a:lnTo>
                    <a:pt x="34479" y="951"/>
                  </a:lnTo>
                  <a:lnTo>
                    <a:pt x="33528"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9"/>
            <p:cNvSpPr/>
            <p:nvPr/>
          </p:nvSpPr>
          <p:spPr>
            <a:xfrm rot="-2700000">
              <a:off x="7714128" y="-1291755"/>
              <a:ext cx="2198961" cy="2198961"/>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330"/>
        <p:cNvGrpSpPr/>
        <p:nvPr/>
      </p:nvGrpSpPr>
      <p:grpSpPr>
        <a:xfrm>
          <a:off x="0" y="0"/>
          <a:ext cx="0" cy="0"/>
          <a:chOff x="0" y="0"/>
          <a:chExt cx="0" cy="0"/>
        </a:xfrm>
      </p:grpSpPr>
      <p:sp>
        <p:nvSpPr>
          <p:cNvPr id="331" name="Google Shape;331;p27"/>
          <p:cNvSpPr txBox="1">
            <a:spLocks noGrp="1"/>
          </p:cNvSpPr>
          <p:nvPr>
            <p:ph type="ctrTitle"/>
          </p:nvPr>
        </p:nvSpPr>
        <p:spPr>
          <a:xfrm>
            <a:off x="720000" y="1575450"/>
            <a:ext cx="3476400" cy="7116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200" b="1">
                <a:latin typeface="Oswald"/>
                <a:ea typeface="Oswald"/>
                <a:cs typeface="Oswald"/>
                <a:sym typeface="Oswa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32" name="Google Shape;332;p27"/>
          <p:cNvSpPr txBox="1">
            <a:spLocks noGrp="1"/>
          </p:cNvSpPr>
          <p:nvPr>
            <p:ph type="subTitle" idx="1"/>
          </p:nvPr>
        </p:nvSpPr>
        <p:spPr>
          <a:xfrm>
            <a:off x="720000" y="2415549"/>
            <a:ext cx="3476400" cy="10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3" name="Google Shape;333;p27"/>
          <p:cNvSpPr txBox="1"/>
          <p:nvPr/>
        </p:nvSpPr>
        <p:spPr>
          <a:xfrm>
            <a:off x="720000" y="3558378"/>
            <a:ext cx="3649500" cy="71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Roboto"/>
                <a:ea typeface="Roboto"/>
                <a:cs typeface="Roboto"/>
                <a:sym typeface="Roboto"/>
              </a:rPr>
              <a:t>CREDITS: This presentation template was created by </a:t>
            </a:r>
            <a:r>
              <a:rPr lang="en" sz="1200" b="1">
                <a:solidFill>
                  <a:schemeClr val="lt1"/>
                </a:solidFill>
                <a:uFill>
                  <a:noFill/>
                </a:uFill>
                <a:latin typeface="Roboto"/>
                <a:ea typeface="Roboto"/>
                <a:cs typeface="Roboto"/>
                <a:sym typeface="Roboto"/>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lt1"/>
                </a:solidFill>
                <a:latin typeface="Roboto"/>
                <a:ea typeface="Roboto"/>
                <a:cs typeface="Roboto"/>
                <a:sym typeface="Roboto"/>
              </a:rPr>
              <a:t>, including icons by </a:t>
            </a:r>
            <a:r>
              <a:rPr lang="en" sz="1200" b="1">
                <a:solidFill>
                  <a:schemeClr val="lt1"/>
                </a:solidFill>
                <a:uFill>
                  <a:noFill/>
                </a:uFill>
                <a:latin typeface="Roboto"/>
                <a:ea typeface="Roboto"/>
                <a:cs typeface="Roboto"/>
                <a:sym typeface="Roboto"/>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lt1"/>
                </a:solidFill>
                <a:latin typeface="Roboto"/>
                <a:ea typeface="Roboto"/>
                <a:cs typeface="Roboto"/>
                <a:sym typeface="Roboto"/>
              </a:rPr>
              <a:t>, infographics &amp; images by </a:t>
            </a:r>
            <a:r>
              <a:rPr lang="en" sz="1200" b="1">
                <a:solidFill>
                  <a:schemeClr val="lt1"/>
                </a:solidFill>
                <a:uFill>
                  <a:noFill/>
                </a:uFill>
                <a:latin typeface="Roboto"/>
                <a:ea typeface="Roboto"/>
                <a:cs typeface="Roboto"/>
                <a:sym typeface="Robo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200" b="1">
              <a:solidFill>
                <a:schemeClr val="lt1"/>
              </a:solidFill>
              <a:latin typeface="Roboto"/>
              <a:ea typeface="Roboto"/>
              <a:cs typeface="Roboto"/>
              <a:sym typeface="Roboto"/>
            </a:endParaRPr>
          </a:p>
        </p:txBody>
      </p:sp>
      <p:grpSp>
        <p:nvGrpSpPr>
          <p:cNvPr id="334" name="Google Shape;334;p27"/>
          <p:cNvGrpSpPr/>
          <p:nvPr/>
        </p:nvGrpSpPr>
        <p:grpSpPr>
          <a:xfrm>
            <a:off x="2720613" y="-736350"/>
            <a:ext cx="6404496" cy="6577064"/>
            <a:chOff x="2720613" y="-736350"/>
            <a:chExt cx="6404496" cy="6577064"/>
          </a:xfrm>
        </p:grpSpPr>
        <p:sp>
          <p:nvSpPr>
            <p:cNvPr id="335" name="Google Shape;335;p27"/>
            <p:cNvSpPr/>
            <p:nvPr/>
          </p:nvSpPr>
          <p:spPr>
            <a:xfrm flipH="1">
              <a:off x="3207440" y="-736350"/>
              <a:ext cx="5917668" cy="5879857"/>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7"/>
            <p:cNvGrpSpPr/>
            <p:nvPr/>
          </p:nvGrpSpPr>
          <p:grpSpPr>
            <a:xfrm>
              <a:off x="4219422" y="3983582"/>
              <a:ext cx="3649506" cy="1857132"/>
              <a:chOff x="1636350" y="3818475"/>
              <a:chExt cx="3208075" cy="1632500"/>
            </a:xfrm>
          </p:grpSpPr>
          <p:sp>
            <p:nvSpPr>
              <p:cNvPr id="337" name="Google Shape;337;p27"/>
              <p:cNvSpPr/>
              <p:nvPr/>
            </p:nvSpPr>
            <p:spPr>
              <a:xfrm>
                <a:off x="3268825" y="38184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636350" y="381847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7"/>
            <p:cNvSpPr/>
            <p:nvPr/>
          </p:nvSpPr>
          <p:spPr>
            <a:xfrm rot="10800000">
              <a:off x="4730575" y="3983575"/>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rot="-5400000">
              <a:off x="2720250" y="-74950"/>
              <a:ext cx="487550" cy="486825"/>
            </a:xfrm>
            <a:custGeom>
              <a:avLst/>
              <a:gdLst/>
              <a:ahLst/>
              <a:cxnLst/>
              <a:rect l="l" t="t" r="r" b="b"/>
              <a:pathLst>
                <a:path w="19502" h="19473" extrusionOk="0">
                  <a:moveTo>
                    <a:pt x="18551" y="1"/>
                  </a:moveTo>
                  <a:lnTo>
                    <a:pt x="1" y="18522"/>
                  </a:lnTo>
                  <a:lnTo>
                    <a:pt x="951" y="19472"/>
                  </a:lnTo>
                  <a:lnTo>
                    <a:pt x="19501" y="951"/>
                  </a:lnTo>
                  <a:lnTo>
                    <a:pt x="18551" y="1"/>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1"/>
        <p:cNvGrpSpPr/>
        <p:nvPr/>
      </p:nvGrpSpPr>
      <p:grpSpPr>
        <a:xfrm>
          <a:off x="0" y="0"/>
          <a:ext cx="0" cy="0"/>
          <a:chOff x="0" y="0"/>
          <a:chExt cx="0" cy="0"/>
        </a:xfrm>
      </p:grpSpPr>
      <p:grpSp>
        <p:nvGrpSpPr>
          <p:cNvPr id="342" name="Google Shape;342;p28"/>
          <p:cNvGrpSpPr/>
          <p:nvPr/>
        </p:nvGrpSpPr>
        <p:grpSpPr>
          <a:xfrm>
            <a:off x="-604301" y="3960679"/>
            <a:ext cx="3122137" cy="2995200"/>
            <a:chOff x="3053299" y="3960679"/>
            <a:chExt cx="3122137" cy="2995200"/>
          </a:xfrm>
        </p:grpSpPr>
        <p:sp>
          <p:nvSpPr>
            <p:cNvPr id="343" name="Google Shape;343;p28"/>
            <p:cNvSpPr/>
            <p:nvPr/>
          </p:nvSpPr>
          <p:spPr>
            <a:xfrm rot="-8099656" flipH="1">
              <a:off x="3501742" y="4399422"/>
              <a:ext cx="2117714" cy="2117714"/>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28"/>
            <p:cNvGrpSpPr/>
            <p:nvPr/>
          </p:nvGrpSpPr>
          <p:grpSpPr>
            <a:xfrm flipH="1">
              <a:off x="3053299" y="4467870"/>
              <a:ext cx="3122137" cy="1588749"/>
              <a:chOff x="2919783" y="4124250"/>
              <a:chExt cx="3122137" cy="1588749"/>
            </a:xfrm>
          </p:grpSpPr>
          <p:sp>
            <p:nvSpPr>
              <p:cNvPr id="345" name="Google Shape;345;p28"/>
              <p:cNvSpPr/>
              <p:nvPr/>
            </p:nvSpPr>
            <p:spPr>
              <a:xfrm>
                <a:off x="4508547" y="4124250"/>
                <a:ext cx="1533374" cy="1466101"/>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919783" y="4124250"/>
                <a:ext cx="2117854" cy="1588749"/>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 name="Google Shape;347;p28"/>
          <p:cNvGrpSpPr/>
          <p:nvPr/>
        </p:nvGrpSpPr>
        <p:grpSpPr>
          <a:xfrm>
            <a:off x="5705250" y="-1747175"/>
            <a:ext cx="4663258" cy="3109800"/>
            <a:chOff x="5705250" y="-1747175"/>
            <a:chExt cx="4663258" cy="3109800"/>
          </a:xfrm>
        </p:grpSpPr>
        <p:grpSp>
          <p:nvGrpSpPr>
            <p:cNvPr id="348" name="Google Shape;348;p28"/>
            <p:cNvGrpSpPr/>
            <p:nvPr/>
          </p:nvGrpSpPr>
          <p:grpSpPr>
            <a:xfrm rot="10800000" flipH="1">
              <a:off x="5705250" y="-707160"/>
              <a:ext cx="3208800" cy="1632500"/>
              <a:chOff x="5559175" y="3388600"/>
              <a:chExt cx="3208800" cy="1632500"/>
            </a:xfrm>
          </p:grpSpPr>
          <p:sp>
            <p:nvSpPr>
              <p:cNvPr id="349" name="Google Shape;349;p28"/>
              <p:cNvSpPr/>
              <p:nvPr/>
            </p:nvSpPr>
            <p:spPr>
              <a:xfrm>
                <a:off x="7192375" y="3388600"/>
                <a:ext cx="1575600" cy="1551125"/>
              </a:xfrm>
              <a:custGeom>
                <a:avLst/>
                <a:gdLst/>
                <a:ahLst/>
                <a:cxnLst/>
                <a:rect l="l" t="t" r="r" b="b"/>
                <a:pathLst>
                  <a:path w="63024" h="62045" extrusionOk="0">
                    <a:moveTo>
                      <a:pt x="0" y="0"/>
                    </a:moveTo>
                    <a:lnTo>
                      <a:pt x="63023" y="62044"/>
                    </a:lnTo>
                    <a:lnTo>
                      <a:pt x="63023" y="41277"/>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5559175" y="3388600"/>
                <a:ext cx="2176900" cy="1632500"/>
              </a:xfrm>
              <a:custGeom>
                <a:avLst/>
                <a:gdLst/>
                <a:ahLst/>
                <a:cxnLst/>
                <a:rect l="l" t="t" r="r" b="b"/>
                <a:pathLst>
                  <a:path w="87076" h="65300" extrusionOk="0">
                    <a:moveTo>
                      <a:pt x="65328" y="0"/>
                    </a:moveTo>
                    <a:lnTo>
                      <a:pt x="0" y="65299"/>
                    </a:lnTo>
                    <a:lnTo>
                      <a:pt x="21978" y="65299"/>
                    </a:lnTo>
                    <a:lnTo>
                      <a:pt x="8707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8"/>
            <p:cNvSpPr/>
            <p:nvPr/>
          </p:nvSpPr>
          <p:spPr>
            <a:xfrm rot="5400000" flipH="1">
              <a:off x="8355032" y="63365"/>
              <a:ext cx="861975" cy="861975"/>
            </a:xfrm>
            <a:custGeom>
              <a:avLst/>
              <a:gdLst/>
              <a:ahLst/>
              <a:cxnLst/>
              <a:rect l="l" t="t" r="r" b="b"/>
              <a:pathLst>
                <a:path w="34479" h="34479" extrusionOk="0">
                  <a:moveTo>
                    <a:pt x="33528" y="0"/>
                  </a:moveTo>
                  <a:lnTo>
                    <a:pt x="0" y="33528"/>
                  </a:lnTo>
                  <a:lnTo>
                    <a:pt x="951" y="34479"/>
                  </a:lnTo>
                  <a:lnTo>
                    <a:pt x="34479" y="951"/>
                  </a:lnTo>
                  <a:lnTo>
                    <a:pt x="33528"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rot="-2700000">
              <a:off x="7714128" y="-1291755"/>
              <a:ext cx="2198961" cy="2198961"/>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353"/>
        <p:cNvGrpSpPr/>
        <p:nvPr/>
      </p:nvGrpSpPr>
      <p:grpSpPr>
        <a:xfrm>
          <a:off x="0" y="0"/>
          <a:ext cx="0" cy="0"/>
          <a:chOff x="0" y="0"/>
          <a:chExt cx="0" cy="0"/>
        </a:xfrm>
      </p:grpSpPr>
      <p:grpSp>
        <p:nvGrpSpPr>
          <p:cNvPr id="354" name="Google Shape;354;p29"/>
          <p:cNvGrpSpPr/>
          <p:nvPr/>
        </p:nvGrpSpPr>
        <p:grpSpPr>
          <a:xfrm>
            <a:off x="-1934158" y="-1137287"/>
            <a:ext cx="12412425" cy="7502975"/>
            <a:chOff x="-1934158" y="-1137287"/>
            <a:chExt cx="12412425" cy="7502975"/>
          </a:xfrm>
        </p:grpSpPr>
        <p:sp>
          <p:nvSpPr>
            <p:cNvPr id="355" name="Google Shape;355;p29"/>
            <p:cNvSpPr/>
            <p:nvPr/>
          </p:nvSpPr>
          <p:spPr>
            <a:xfrm>
              <a:off x="-1934158" y="-1137287"/>
              <a:ext cx="4053475" cy="4027575"/>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rot="8100000">
              <a:off x="6656249" y="4279262"/>
              <a:ext cx="1728452" cy="1728452"/>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6424792" y="1481413"/>
              <a:ext cx="4053475" cy="4027575"/>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rot="10800000">
              <a:off x="7879753" y="4157639"/>
              <a:ext cx="861975" cy="862000"/>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177525" y="-118225"/>
              <a:ext cx="487550" cy="486825"/>
            </a:xfrm>
            <a:custGeom>
              <a:avLst/>
              <a:gdLst/>
              <a:ahLst/>
              <a:cxnLst/>
              <a:rect l="l" t="t" r="r" b="b"/>
              <a:pathLst>
                <a:path w="19502" h="19473" extrusionOk="0">
                  <a:moveTo>
                    <a:pt x="18551" y="1"/>
                  </a:moveTo>
                  <a:lnTo>
                    <a:pt x="1" y="18522"/>
                  </a:lnTo>
                  <a:lnTo>
                    <a:pt x="951" y="19472"/>
                  </a:lnTo>
                  <a:lnTo>
                    <a:pt x="19501" y="951"/>
                  </a:lnTo>
                  <a:lnTo>
                    <a:pt x="18551" y="1"/>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11">
    <p:spTree>
      <p:nvGrpSpPr>
        <p:cNvPr id="1" name="Shape 360"/>
        <p:cNvGrpSpPr/>
        <p:nvPr/>
      </p:nvGrpSpPr>
      <p:grpSpPr>
        <a:xfrm>
          <a:off x="0" y="0"/>
          <a:ext cx="0" cy="0"/>
          <a:chOff x="0" y="0"/>
          <a:chExt cx="0" cy="0"/>
        </a:xfrm>
      </p:grpSpPr>
      <p:grpSp>
        <p:nvGrpSpPr>
          <p:cNvPr id="361" name="Google Shape;361;p30"/>
          <p:cNvGrpSpPr/>
          <p:nvPr/>
        </p:nvGrpSpPr>
        <p:grpSpPr>
          <a:xfrm>
            <a:off x="6163800" y="-429159"/>
            <a:ext cx="4351025" cy="2430600"/>
            <a:chOff x="5935200" y="-276759"/>
            <a:chExt cx="4351025" cy="2430600"/>
          </a:xfrm>
        </p:grpSpPr>
        <p:sp>
          <p:nvSpPr>
            <p:cNvPr id="362" name="Google Shape;362;p30"/>
            <p:cNvSpPr/>
            <p:nvPr/>
          </p:nvSpPr>
          <p:spPr>
            <a:xfrm rot="10800000" flipH="1">
              <a:off x="7582925" y="-9"/>
              <a:ext cx="2703300" cy="2153850"/>
            </a:xfrm>
            <a:custGeom>
              <a:avLst/>
              <a:gdLst/>
              <a:ahLst/>
              <a:cxnLst/>
              <a:rect l="l" t="t" r="r" b="b"/>
              <a:pathLst>
                <a:path w="108132" h="86154" extrusionOk="0">
                  <a:moveTo>
                    <a:pt x="86384" y="1"/>
                  </a:moveTo>
                  <a:lnTo>
                    <a:pt x="1" y="86154"/>
                  </a:lnTo>
                  <a:lnTo>
                    <a:pt x="21950" y="86154"/>
                  </a:lnTo>
                  <a:lnTo>
                    <a:pt x="108131"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30"/>
            <p:cNvGrpSpPr/>
            <p:nvPr/>
          </p:nvGrpSpPr>
          <p:grpSpPr>
            <a:xfrm>
              <a:off x="5935200" y="-276759"/>
              <a:ext cx="3208800" cy="1632500"/>
              <a:chOff x="5282600" y="-276759"/>
              <a:chExt cx="3208800" cy="1632500"/>
            </a:xfrm>
          </p:grpSpPr>
          <p:sp>
            <p:nvSpPr>
              <p:cNvPr id="364" name="Google Shape;364;p30"/>
              <p:cNvSpPr/>
              <p:nvPr/>
            </p:nvSpPr>
            <p:spPr>
              <a:xfrm rot="10800000" flipH="1">
                <a:off x="6915800" y="-195384"/>
                <a:ext cx="1575600" cy="1551125"/>
              </a:xfrm>
              <a:custGeom>
                <a:avLst/>
                <a:gdLst/>
                <a:ahLst/>
                <a:cxnLst/>
                <a:rect l="l" t="t" r="r" b="b"/>
                <a:pathLst>
                  <a:path w="63024" h="62045" extrusionOk="0">
                    <a:moveTo>
                      <a:pt x="0" y="0"/>
                    </a:moveTo>
                    <a:lnTo>
                      <a:pt x="63023" y="62044"/>
                    </a:lnTo>
                    <a:lnTo>
                      <a:pt x="63023" y="41277"/>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rot="10800000" flipH="1">
                <a:off x="5282600" y="-276759"/>
                <a:ext cx="2176900" cy="1632500"/>
              </a:xfrm>
              <a:custGeom>
                <a:avLst/>
                <a:gdLst/>
                <a:ahLst/>
                <a:cxnLst/>
                <a:rect l="l" t="t" r="r" b="b"/>
                <a:pathLst>
                  <a:path w="87076" h="65300" extrusionOk="0">
                    <a:moveTo>
                      <a:pt x="65328" y="0"/>
                    </a:moveTo>
                    <a:lnTo>
                      <a:pt x="0" y="65299"/>
                    </a:lnTo>
                    <a:lnTo>
                      <a:pt x="21978" y="65299"/>
                    </a:lnTo>
                    <a:lnTo>
                      <a:pt x="8707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30"/>
            <p:cNvSpPr/>
            <p:nvPr/>
          </p:nvSpPr>
          <p:spPr>
            <a:xfrm rot="5400000" flipH="1">
              <a:off x="8655981" y="493624"/>
              <a:ext cx="861975" cy="861975"/>
            </a:xfrm>
            <a:custGeom>
              <a:avLst/>
              <a:gdLst/>
              <a:ahLst/>
              <a:cxnLst/>
              <a:rect l="l" t="t" r="r" b="b"/>
              <a:pathLst>
                <a:path w="34479" h="34479" extrusionOk="0">
                  <a:moveTo>
                    <a:pt x="33528" y="0"/>
                  </a:moveTo>
                  <a:lnTo>
                    <a:pt x="0" y="33528"/>
                  </a:lnTo>
                  <a:lnTo>
                    <a:pt x="951" y="34479"/>
                  </a:lnTo>
                  <a:lnTo>
                    <a:pt x="34479" y="951"/>
                  </a:lnTo>
                  <a:lnTo>
                    <a:pt x="33528"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5479200" y="3179250"/>
            <a:ext cx="2942400" cy="77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8" name="Google Shape;18;p3"/>
          <p:cNvSpPr txBox="1">
            <a:spLocks noGrp="1"/>
          </p:cNvSpPr>
          <p:nvPr>
            <p:ph type="subTitle" idx="1"/>
          </p:nvPr>
        </p:nvSpPr>
        <p:spPr>
          <a:xfrm>
            <a:off x="5479225" y="4025150"/>
            <a:ext cx="2942400" cy="70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 name="Google Shape;19;p3"/>
          <p:cNvSpPr txBox="1">
            <a:spLocks noGrp="1"/>
          </p:cNvSpPr>
          <p:nvPr>
            <p:ph type="title" idx="2" hasCustomPrompt="1"/>
          </p:nvPr>
        </p:nvSpPr>
        <p:spPr>
          <a:xfrm>
            <a:off x="7461600" y="2078450"/>
            <a:ext cx="855300" cy="8553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r>
              <a:t>xx%</a:t>
            </a:r>
          </a:p>
        </p:txBody>
      </p:sp>
      <p:grpSp>
        <p:nvGrpSpPr>
          <p:cNvPr id="20" name="Google Shape;20;p3"/>
          <p:cNvGrpSpPr/>
          <p:nvPr/>
        </p:nvGrpSpPr>
        <p:grpSpPr>
          <a:xfrm>
            <a:off x="-1446200" y="-1731798"/>
            <a:ext cx="11574779" cy="4027575"/>
            <a:chOff x="-1446200" y="-1731798"/>
            <a:chExt cx="11574779" cy="4027575"/>
          </a:xfrm>
        </p:grpSpPr>
        <p:sp>
          <p:nvSpPr>
            <p:cNvPr id="21" name="Google Shape;21;p3"/>
            <p:cNvSpPr/>
            <p:nvPr/>
          </p:nvSpPr>
          <p:spPr>
            <a:xfrm rot="5400000" flipH="1">
              <a:off x="7668084" y="-952557"/>
              <a:ext cx="1670533" cy="3250457"/>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3"/>
            <p:cNvGrpSpPr/>
            <p:nvPr/>
          </p:nvGrpSpPr>
          <p:grpSpPr>
            <a:xfrm rot="10800000">
              <a:off x="6501363" y="-124562"/>
              <a:ext cx="3208075" cy="1632500"/>
              <a:chOff x="1636350" y="3818475"/>
              <a:chExt cx="3208075" cy="1632500"/>
            </a:xfrm>
          </p:grpSpPr>
          <p:sp>
            <p:nvSpPr>
              <p:cNvPr id="23" name="Google Shape;23;p3"/>
              <p:cNvSpPr/>
              <p:nvPr/>
            </p:nvSpPr>
            <p:spPr>
              <a:xfrm>
                <a:off x="3268825" y="38184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1636350" y="381847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3"/>
            <p:cNvSpPr/>
            <p:nvPr/>
          </p:nvSpPr>
          <p:spPr>
            <a:xfrm>
              <a:off x="-1446200" y="-1731798"/>
              <a:ext cx="4053475" cy="4027575"/>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7947387" y="-230051"/>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0000" y="3949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4"/>
          <p:cNvSpPr txBox="1">
            <a:spLocks noGrp="1"/>
          </p:cNvSpPr>
          <p:nvPr>
            <p:ph type="body" idx="1"/>
          </p:nvPr>
        </p:nvSpPr>
        <p:spPr>
          <a:xfrm>
            <a:off x="720000" y="1297000"/>
            <a:ext cx="7523700" cy="34422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2"/>
              </a:buClr>
              <a:buSzPts val="1200"/>
              <a:buChar char="●"/>
              <a:defRPr sz="1200"/>
            </a:lvl1pPr>
            <a:lvl2pPr marL="914400" lvl="1" indent="-304800">
              <a:spcBef>
                <a:spcPts val="0"/>
              </a:spcBef>
              <a:spcAft>
                <a:spcPts val="0"/>
              </a:spcAft>
              <a:buClr>
                <a:srgbClr val="434343"/>
              </a:buClr>
              <a:buSzPts val="1200"/>
              <a:buFont typeface="Roboto Condensed Light"/>
              <a:buChar char="○"/>
              <a:defRPr sz="1200"/>
            </a:lvl2pPr>
            <a:lvl3pPr marL="1371600" lvl="2" indent="-304800">
              <a:spcBef>
                <a:spcPts val="0"/>
              </a:spcBef>
              <a:spcAft>
                <a:spcPts val="0"/>
              </a:spcAft>
              <a:buClr>
                <a:srgbClr val="434343"/>
              </a:buClr>
              <a:buSzPts val="1200"/>
              <a:buFont typeface="Roboto Condensed Light"/>
              <a:buChar char="■"/>
              <a:defRPr sz="1200"/>
            </a:lvl3pPr>
            <a:lvl4pPr marL="1828800" lvl="3" indent="-304800">
              <a:spcBef>
                <a:spcPts val="0"/>
              </a:spcBef>
              <a:spcAft>
                <a:spcPts val="0"/>
              </a:spcAft>
              <a:buClr>
                <a:srgbClr val="434343"/>
              </a:buClr>
              <a:buSzPts val="1200"/>
              <a:buFont typeface="Roboto Condensed Light"/>
              <a:buChar char="●"/>
              <a:defRPr sz="1200"/>
            </a:lvl4pPr>
            <a:lvl5pPr marL="2286000" lvl="4" indent="-304800">
              <a:spcBef>
                <a:spcPts val="0"/>
              </a:spcBef>
              <a:spcAft>
                <a:spcPts val="0"/>
              </a:spcAft>
              <a:buClr>
                <a:srgbClr val="434343"/>
              </a:buClr>
              <a:buSzPts val="1200"/>
              <a:buFont typeface="Roboto Condensed Light"/>
              <a:buChar char="○"/>
              <a:defRPr sz="1200"/>
            </a:lvl5pPr>
            <a:lvl6pPr marL="2743200" lvl="5" indent="-304800">
              <a:spcBef>
                <a:spcPts val="0"/>
              </a:spcBef>
              <a:spcAft>
                <a:spcPts val="0"/>
              </a:spcAft>
              <a:buClr>
                <a:srgbClr val="434343"/>
              </a:buClr>
              <a:buSzPts val="1200"/>
              <a:buFont typeface="Roboto Condensed Light"/>
              <a:buChar char="■"/>
              <a:defRPr sz="1200"/>
            </a:lvl6pPr>
            <a:lvl7pPr marL="3200400" lvl="6" indent="-304800">
              <a:spcBef>
                <a:spcPts val="0"/>
              </a:spcBef>
              <a:spcAft>
                <a:spcPts val="0"/>
              </a:spcAft>
              <a:buClr>
                <a:srgbClr val="434343"/>
              </a:buClr>
              <a:buSzPts val="1200"/>
              <a:buFont typeface="Roboto Condensed Light"/>
              <a:buChar char="●"/>
              <a:defRPr sz="1200"/>
            </a:lvl7pPr>
            <a:lvl8pPr marL="3657600" lvl="7" indent="-304800">
              <a:spcBef>
                <a:spcPts val="0"/>
              </a:spcBef>
              <a:spcAft>
                <a:spcPts val="0"/>
              </a:spcAft>
              <a:buClr>
                <a:srgbClr val="434343"/>
              </a:buClr>
              <a:buSzPts val="1200"/>
              <a:buFont typeface="Roboto Condensed Light"/>
              <a:buChar char="○"/>
              <a:defRPr sz="1200"/>
            </a:lvl8pPr>
            <a:lvl9pPr marL="4114800" lvl="8" indent="-304800">
              <a:spcBef>
                <a:spcPts val="0"/>
              </a:spcBef>
              <a:spcAft>
                <a:spcPts val="0"/>
              </a:spcAft>
              <a:buClr>
                <a:srgbClr val="434343"/>
              </a:buClr>
              <a:buSzPts val="1200"/>
              <a:buFont typeface="Roboto Condensed Light"/>
              <a:buChar char="■"/>
              <a:defRPr sz="1200"/>
            </a:lvl9pPr>
          </a:lstStyle>
          <a:p>
            <a:endParaRPr/>
          </a:p>
        </p:txBody>
      </p:sp>
      <p:grpSp>
        <p:nvGrpSpPr>
          <p:cNvPr id="30" name="Google Shape;30;p4"/>
          <p:cNvGrpSpPr/>
          <p:nvPr/>
        </p:nvGrpSpPr>
        <p:grpSpPr>
          <a:xfrm>
            <a:off x="7919623" y="-183148"/>
            <a:ext cx="2414347" cy="2368800"/>
            <a:chOff x="7919623" y="-183148"/>
            <a:chExt cx="2414347" cy="2368800"/>
          </a:xfrm>
        </p:grpSpPr>
        <p:sp>
          <p:nvSpPr>
            <p:cNvPr id="31" name="Google Shape;31;p4"/>
            <p:cNvSpPr/>
            <p:nvPr/>
          </p:nvSpPr>
          <p:spPr>
            <a:xfrm rot="-5400000">
              <a:off x="7919610" y="368615"/>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rot="2700435">
              <a:off x="8312479" y="163860"/>
              <a:ext cx="1674782" cy="1674782"/>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7980980" y="0"/>
              <a:ext cx="1378000" cy="1164782"/>
            </a:xfrm>
            <a:custGeom>
              <a:avLst/>
              <a:gdLst/>
              <a:ahLst/>
              <a:cxnLst/>
              <a:rect l="l" t="t" r="r" b="b"/>
              <a:pathLst>
                <a:path w="47095" h="39808" extrusionOk="0">
                  <a:moveTo>
                    <a:pt x="0" y="0"/>
                  </a:moveTo>
                  <a:lnTo>
                    <a:pt x="39807" y="39808"/>
                  </a:lnTo>
                  <a:lnTo>
                    <a:pt x="47095" y="32520"/>
                  </a:lnTo>
                  <a:lnTo>
                    <a:pt x="14604"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6" name="Google Shape;36;p5"/>
          <p:cNvSpPr txBox="1">
            <a:spLocks noGrp="1"/>
          </p:cNvSpPr>
          <p:nvPr>
            <p:ph type="subTitle" idx="1"/>
          </p:nvPr>
        </p:nvSpPr>
        <p:spPr>
          <a:xfrm>
            <a:off x="1538987" y="2617494"/>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37" name="Google Shape;37;p5"/>
          <p:cNvSpPr txBox="1">
            <a:spLocks noGrp="1"/>
          </p:cNvSpPr>
          <p:nvPr>
            <p:ph type="subTitle" idx="2"/>
          </p:nvPr>
        </p:nvSpPr>
        <p:spPr>
          <a:xfrm>
            <a:off x="1538987" y="3010972"/>
            <a:ext cx="2210700" cy="81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5"/>
          <p:cNvSpPr txBox="1">
            <a:spLocks noGrp="1"/>
          </p:cNvSpPr>
          <p:nvPr>
            <p:ph type="subTitle" idx="3"/>
          </p:nvPr>
        </p:nvSpPr>
        <p:spPr>
          <a:xfrm>
            <a:off x="5394313" y="2617494"/>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39" name="Google Shape;39;p5"/>
          <p:cNvSpPr txBox="1">
            <a:spLocks noGrp="1"/>
          </p:cNvSpPr>
          <p:nvPr>
            <p:ph type="subTitle" idx="4"/>
          </p:nvPr>
        </p:nvSpPr>
        <p:spPr>
          <a:xfrm>
            <a:off x="5394313" y="3010972"/>
            <a:ext cx="2210700" cy="81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0" name="Google Shape;40;p5"/>
          <p:cNvGrpSpPr/>
          <p:nvPr/>
        </p:nvGrpSpPr>
        <p:grpSpPr>
          <a:xfrm rot="10800000" flipH="1">
            <a:off x="5935200" y="-84239"/>
            <a:ext cx="4100950" cy="2238080"/>
            <a:chOff x="5935200" y="2980975"/>
            <a:chExt cx="4100950" cy="2238080"/>
          </a:xfrm>
        </p:grpSpPr>
        <p:sp>
          <p:nvSpPr>
            <p:cNvPr id="41" name="Google Shape;41;p5"/>
            <p:cNvSpPr/>
            <p:nvPr/>
          </p:nvSpPr>
          <p:spPr>
            <a:xfrm>
              <a:off x="7332850" y="2980975"/>
              <a:ext cx="2703300" cy="2153850"/>
            </a:xfrm>
            <a:custGeom>
              <a:avLst/>
              <a:gdLst/>
              <a:ahLst/>
              <a:cxnLst/>
              <a:rect l="l" t="t" r="r" b="b"/>
              <a:pathLst>
                <a:path w="108132" h="86154" extrusionOk="0">
                  <a:moveTo>
                    <a:pt x="86384" y="1"/>
                  </a:moveTo>
                  <a:lnTo>
                    <a:pt x="1" y="86154"/>
                  </a:lnTo>
                  <a:lnTo>
                    <a:pt x="21950" y="86154"/>
                  </a:lnTo>
                  <a:lnTo>
                    <a:pt x="108131"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5"/>
            <p:cNvGrpSpPr/>
            <p:nvPr/>
          </p:nvGrpSpPr>
          <p:grpSpPr>
            <a:xfrm>
              <a:off x="5935200" y="3511000"/>
              <a:ext cx="3208800" cy="1632500"/>
              <a:chOff x="5482975" y="3388600"/>
              <a:chExt cx="3208800" cy="1632500"/>
            </a:xfrm>
          </p:grpSpPr>
          <p:sp>
            <p:nvSpPr>
              <p:cNvPr id="43" name="Google Shape;43;p5"/>
              <p:cNvSpPr/>
              <p:nvPr/>
            </p:nvSpPr>
            <p:spPr>
              <a:xfrm>
                <a:off x="7116175" y="3388600"/>
                <a:ext cx="1575600" cy="1551125"/>
              </a:xfrm>
              <a:custGeom>
                <a:avLst/>
                <a:gdLst/>
                <a:ahLst/>
                <a:cxnLst/>
                <a:rect l="l" t="t" r="r" b="b"/>
                <a:pathLst>
                  <a:path w="63024" h="62045" extrusionOk="0">
                    <a:moveTo>
                      <a:pt x="0" y="0"/>
                    </a:moveTo>
                    <a:lnTo>
                      <a:pt x="63023" y="62044"/>
                    </a:lnTo>
                    <a:lnTo>
                      <a:pt x="63023" y="41277"/>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5482975" y="3388600"/>
                <a:ext cx="2176900" cy="1632500"/>
              </a:xfrm>
              <a:custGeom>
                <a:avLst/>
                <a:gdLst/>
                <a:ahLst/>
                <a:cxnLst/>
                <a:rect l="l" t="t" r="r" b="b"/>
                <a:pathLst>
                  <a:path w="87076" h="65300" extrusionOk="0">
                    <a:moveTo>
                      <a:pt x="65328" y="0"/>
                    </a:moveTo>
                    <a:lnTo>
                      <a:pt x="0" y="65299"/>
                    </a:lnTo>
                    <a:lnTo>
                      <a:pt x="21978" y="65299"/>
                    </a:lnTo>
                    <a:lnTo>
                      <a:pt x="87075"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5"/>
            <p:cNvSpPr/>
            <p:nvPr/>
          </p:nvSpPr>
          <p:spPr>
            <a:xfrm>
              <a:off x="6832993" y="4357080"/>
              <a:ext cx="861975" cy="861975"/>
            </a:xfrm>
            <a:custGeom>
              <a:avLst/>
              <a:gdLst/>
              <a:ahLst/>
              <a:cxnLst/>
              <a:rect l="l" t="t" r="r" b="b"/>
              <a:pathLst>
                <a:path w="34479" h="34479" extrusionOk="0">
                  <a:moveTo>
                    <a:pt x="33528" y="0"/>
                  </a:moveTo>
                  <a:lnTo>
                    <a:pt x="0" y="33528"/>
                  </a:lnTo>
                  <a:lnTo>
                    <a:pt x="951" y="34479"/>
                  </a:lnTo>
                  <a:lnTo>
                    <a:pt x="34479" y="951"/>
                  </a:lnTo>
                  <a:lnTo>
                    <a:pt x="33528"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5"/>
          <p:cNvGrpSpPr/>
          <p:nvPr/>
        </p:nvGrpSpPr>
        <p:grpSpPr>
          <a:xfrm>
            <a:off x="2957163" y="3655879"/>
            <a:ext cx="3122137" cy="2995200"/>
            <a:chOff x="2957163" y="3655879"/>
            <a:chExt cx="3122137" cy="2995200"/>
          </a:xfrm>
        </p:grpSpPr>
        <p:sp>
          <p:nvSpPr>
            <p:cNvPr id="47" name="Google Shape;47;p5"/>
            <p:cNvSpPr/>
            <p:nvPr/>
          </p:nvSpPr>
          <p:spPr>
            <a:xfrm rot="8099656">
              <a:off x="3513144" y="4094622"/>
              <a:ext cx="2117714" cy="2117714"/>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5"/>
            <p:cNvGrpSpPr/>
            <p:nvPr/>
          </p:nvGrpSpPr>
          <p:grpSpPr>
            <a:xfrm>
              <a:off x="2957163" y="4163070"/>
              <a:ext cx="3122137" cy="1588749"/>
              <a:chOff x="2919783" y="4124250"/>
              <a:chExt cx="3122137" cy="1588749"/>
            </a:xfrm>
          </p:grpSpPr>
          <p:sp>
            <p:nvSpPr>
              <p:cNvPr id="49" name="Google Shape;49;p5"/>
              <p:cNvSpPr/>
              <p:nvPr/>
            </p:nvSpPr>
            <p:spPr>
              <a:xfrm>
                <a:off x="4508547" y="4124250"/>
                <a:ext cx="1533374" cy="1466101"/>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2919783" y="4124250"/>
                <a:ext cx="2117854" cy="1588749"/>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5"/>
            <p:cNvSpPr/>
            <p:nvPr/>
          </p:nvSpPr>
          <p:spPr>
            <a:xfrm rot="10800000">
              <a:off x="4437875" y="4773475"/>
              <a:ext cx="487550" cy="486825"/>
            </a:xfrm>
            <a:custGeom>
              <a:avLst/>
              <a:gdLst/>
              <a:ahLst/>
              <a:cxnLst/>
              <a:rect l="l" t="t" r="r" b="b"/>
              <a:pathLst>
                <a:path w="19502" h="19473" extrusionOk="0">
                  <a:moveTo>
                    <a:pt x="18551" y="1"/>
                  </a:moveTo>
                  <a:lnTo>
                    <a:pt x="1" y="18522"/>
                  </a:lnTo>
                  <a:lnTo>
                    <a:pt x="951" y="19472"/>
                  </a:lnTo>
                  <a:lnTo>
                    <a:pt x="19501" y="951"/>
                  </a:lnTo>
                  <a:lnTo>
                    <a:pt x="18551" y="1"/>
                  </a:lnTo>
                  <a:close/>
                </a:path>
              </a:pathLst>
            </a:custGeom>
            <a:gradFill>
              <a:gsLst>
                <a:gs pos="0">
                  <a:schemeClr val="dk2"/>
                </a:gs>
                <a:gs pos="100000">
                  <a:schemeClr val="lt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720000" y="394900"/>
            <a:ext cx="5781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4" name="Google Shape;54;p6"/>
          <p:cNvGrpSpPr/>
          <p:nvPr/>
        </p:nvGrpSpPr>
        <p:grpSpPr>
          <a:xfrm>
            <a:off x="6501376" y="-1848738"/>
            <a:ext cx="2956811" cy="4420496"/>
            <a:chOff x="6804026" y="-1635835"/>
            <a:chExt cx="2956811" cy="4420496"/>
          </a:xfrm>
        </p:grpSpPr>
        <p:sp>
          <p:nvSpPr>
            <p:cNvPr id="55" name="Google Shape;55;p6"/>
            <p:cNvSpPr/>
            <p:nvPr/>
          </p:nvSpPr>
          <p:spPr>
            <a:xfrm rot="-2698944">
              <a:off x="7233492" y="-1207138"/>
              <a:ext cx="2071469" cy="2072106"/>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6"/>
            <p:cNvGrpSpPr/>
            <p:nvPr/>
          </p:nvGrpSpPr>
          <p:grpSpPr>
            <a:xfrm>
              <a:off x="8128338" y="-423414"/>
              <a:ext cx="1632500" cy="3208075"/>
              <a:chOff x="8164888" y="-852587"/>
              <a:chExt cx="1632500" cy="3208075"/>
            </a:xfrm>
          </p:grpSpPr>
          <p:sp>
            <p:nvSpPr>
              <p:cNvPr id="57" name="Google Shape;57;p6"/>
              <p:cNvSpPr/>
              <p:nvPr/>
            </p:nvSpPr>
            <p:spPr>
              <a:xfrm rot="-5400000">
                <a:off x="8130325" y="-81802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rot="-5400000">
                <a:off x="7893050" y="451150"/>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6"/>
            <p:cNvSpPr/>
            <p:nvPr/>
          </p:nvSpPr>
          <p:spPr>
            <a:xfrm>
              <a:off x="7602794" y="-215559"/>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
        <p:cNvGrpSpPr/>
        <p:nvPr/>
      </p:nvGrpSpPr>
      <p:grpSpPr>
        <a:xfrm>
          <a:off x="0" y="0"/>
          <a:ext cx="0" cy="0"/>
          <a:chOff x="0" y="0"/>
          <a:chExt cx="0" cy="0"/>
        </a:xfrm>
      </p:grpSpPr>
      <p:sp>
        <p:nvSpPr>
          <p:cNvPr id="61" name="Google Shape;61;p7"/>
          <p:cNvSpPr txBox="1">
            <a:spLocks noGrp="1"/>
          </p:cNvSpPr>
          <p:nvPr>
            <p:ph type="title"/>
          </p:nvPr>
        </p:nvSpPr>
        <p:spPr>
          <a:xfrm>
            <a:off x="720000" y="1247475"/>
            <a:ext cx="2639400" cy="13392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4600"/>
              <a:buNone/>
              <a:defRPr sz="4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2" name="Google Shape;62;p7"/>
          <p:cNvSpPr txBox="1">
            <a:spLocks noGrp="1"/>
          </p:cNvSpPr>
          <p:nvPr>
            <p:ph type="subTitle" idx="1"/>
          </p:nvPr>
        </p:nvSpPr>
        <p:spPr>
          <a:xfrm>
            <a:off x="720000" y="2621875"/>
            <a:ext cx="2639400" cy="124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63" name="Google Shape;63;p7"/>
          <p:cNvGrpSpPr/>
          <p:nvPr/>
        </p:nvGrpSpPr>
        <p:grpSpPr>
          <a:xfrm>
            <a:off x="3122425" y="-915236"/>
            <a:ext cx="6097642" cy="6058681"/>
            <a:chOff x="3122425" y="-915236"/>
            <a:chExt cx="6097642" cy="6058681"/>
          </a:xfrm>
        </p:grpSpPr>
        <p:sp>
          <p:nvSpPr>
            <p:cNvPr id="64" name="Google Shape;64;p7"/>
            <p:cNvSpPr/>
            <p:nvPr/>
          </p:nvSpPr>
          <p:spPr>
            <a:xfrm rot="5400000" flipH="1">
              <a:off x="5237706" y="-1085244"/>
              <a:ext cx="1773541" cy="3450886"/>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7"/>
            <p:cNvGrpSpPr/>
            <p:nvPr/>
          </p:nvGrpSpPr>
          <p:grpSpPr>
            <a:xfrm rot="10800000">
              <a:off x="4586200" y="-657762"/>
              <a:ext cx="3208075" cy="1632500"/>
              <a:chOff x="1636350" y="3818475"/>
              <a:chExt cx="3208075" cy="1632500"/>
            </a:xfrm>
          </p:grpSpPr>
          <p:sp>
            <p:nvSpPr>
              <p:cNvPr id="66" name="Google Shape;66;p7"/>
              <p:cNvSpPr/>
              <p:nvPr/>
            </p:nvSpPr>
            <p:spPr>
              <a:xfrm>
                <a:off x="3268825" y="381847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a:off x="1636350" y="381847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7"/>
            <p:cNvSpPr/>
            <p:nvPr/>
          </p:nvSpPr>
          <p:spPr>
            <a:xfrm>
              <a:off x="3122425" y="-915236"/>
              <a:ext cx="6097642" cy="6058681"/>
            </a:xfrm>
            <a:custGeom>
              <a:avLst/>
              <a:gdLst/>
              <a:ahLst/>
              <a:cxnLst/>
              <a:rect l="l" t="t" r="r" b="b"/>
              <a:pathLst>
                <a:path w="162139" h="161103" extrusionOk="0">
                  <a:moveTo>
                    <a:pt x="162138" y="1"/>
                  </a:moveTo>
                  <a:lnTo>
                    <a:pt x="0" y="161102"/>
                  </a:lnTo>
                  <a:lnTo>
                    <a:pt x="19990" y="161102"/>
                  </a:lnTo>
                  <a:lnTo>
                    <a:pt x="162138" y="18983"/>
                  </a:lnTo>
                  <a:lnTo>
                    <a:pt x="162138" y="1"/>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rot="-5400000">
              <a:off x="4267012" y="112751"/>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sp>
        <p:nvSpPr>
          <p:cNvPr id="83" name="Google Shape;83;p9"/>
          <p:cNvSpPr txBox="1">
            <a:spLocks noGrp="1"/>
          </p:cNvSpPr>
          <p:nvPr>
            <p:ph type="title"/>
          </p:nvPr>
        </p:nvSpPr>
        <p:spPr>
          <a:xfrm>
            <a:off x="4553205" y="1561425"/>
            <a:ext cx="3153600" cy="884100"/>
          </a:xfrm>
          <a:prstGeom prst="rect">
            <a:avLst/>
          </a:prstGeom>
        </p:spPr>
        <p:txBody>
          <a:bodyPr spcFirstLastPara="1" wrap="square" lIns="91425" tIns="91425" rIns="91425" bIns="91425" anchor="b" anchorCtr="0">
            <a:noAutofit/>
          </a:bodyPr>
          <a:lstStyle>
            <a:lvl1pPr lvl="0" rtl="0">
              <a:spcBef>
                <a:spcPts val="0"/>
              </a:spcBef>
              <a:spcAft>
                <a:spcPts val="0"/>
              </a:spcAft>
              <a:buSzPts val="4600"/>
              <a:buNone/>
              <a:defRPr sz="4600"/>
            </a:lvl1pPr>
            <a:lvl2pPr lvl="1" rtl="0">
              <a:spcBef>
                <a:spcPts val="0"/>
              </a:spcBef>
              <a:spcAft>
                <a:spcPts val="0"/>
              </a:spcAft>
              <a:buSzPts val="4600"/>
              <a:buNone/>
              <a:defRPr sz="4600"/>
            </a:lvl2pPr>
            <a:lvl3pPr lvl="2" rtl="0">
              <a:spcBef>
                <a:spcPts val="0"/>
              </a:spcBef>
              <a:spcAft>
                <a:spcPts val="0"/>
              </a:spcAft>
              <a:buSzPts val="4600"/>
              <a:buNone/>
              <a:defRPr sz="4600"/>
            </a:lvl3pPr>
            <a:lvl4pPr lvl="3" rtl="0">
              <a:spcBef>
                <a:spcPts val="0"/>
              </a:spcBef>
              <a:spcAft>
                <a:spcPts val="0"/>
              </a:spcAft>
              <a:buSzPts val="4600"/>
              <a:buNone/>
              <a:defRPr sz="4600"/>
            </a:lvl4pPr>
            <a:lvl5pPr lvl="4" rtl="0">
              <a:spcBef>
                <a:spcPts val="0"/>
              </a:spcBef>
              <a:spcAft>
                <a:spcPts val="0"/>
              </a:spcAft>
              <a:buSzPts val="4600"/>
              <a:buNone/>
              <a:defRPr sz="4600"/>
            </a:lvl5pPr>
            <a:lvl6pPr lvl="5" rtl="0">
              <a:spcBef>
                <a:spcPts val="0"/>
              </a:spcBef>
              <a:spcAft>
                <a:spcPts val="0"/>
              </a:spcAft>
              <a:buSzPts val="4600"/>
              <a:buNone/>
              <a:defRPr sz="4600"/>
            </a:lvl6pPr>
            <a:lvl7pPr lvl="6" rtl="0">
              <a:spcBef>
                <a:spcPts val="0"/>
              </a:spcBef>
              <a:spcAft>
                <a:spcPts val="0"/>
              </a:spcAft>
              <a:buSzPts val="4600"/>
              <a:buNone/>
              <a:defRPr sz="4600"/>
            </a:lvl7pPr>
            <a:lvl8pPr lvl="7" rtl="0">
              <a:spcBef>
                <a:spcPts val="0"/>
              </a:spcBef>
              <a:spcAft>
                <a:spcPts val="0"/>
              </a:spcAft>
              <a:buSzPts val="4600"/>
              <a:buNone/>
              <a:defRPr sz="4600"/>
            </a:lvl8pPr>
            <a:lvl9pPr lvl="8" rtl="0">
              <a:spcBef>
                <a:spcPts val="0"/>
              </a:spcBef>
              <a:spcAft>
                <a:spcPts val="0"/>
              </a:spcAft>
              <a:buSzPts val="4600"/>
              <a:buNone/>
              <a:defRPr sz="4600"/>
            </a:lvl9pPr>
          </a:lstStyle>
          <a:p>
            <a:endParaRPr/>
          </a:p>
        </p:txBody>
      </p:sp>
      <p:sp>
        <p:nvSpPr>
          <p:cNvPr id="84" name="Google Shape;84;p9"/>
          <p:cNvSpPr txBox="1">
            <a:spLocks noGrp="1"/>
          </p:cNvSpPr>
          <p:nvPr>
            <p:ph type="subTitle" idx="1"/>
          </p:nvPr>
        </p:nvSpPr>
        <p:spPr>
          <a:xfrm>
            <a:off x="4553205" y="2452550"/>
            <a:ext cx="3153600" cy="106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85" name="Google Shape;85;p9"/>
          <p:cNvGrpSpPr/>
          <p:nvPr/>
        </p:nvGrpSpPr>
        <p:grpSpPr>
          <a:xfrm>
            <a:off x="-1327004" y="-668650"/>
            <a:ext cx="11798008" cy="6480800"/>
            <a:chOff x="-1327004" y="-668650"/>
            <a:chExt cx="11798008" cy="6480800"/>
          </a:xfrm>
        </p:grpSpPr>
        <p:grpSp>
          <p:nvGrpSpPr>
            <p:cNvPr id="86" name="Google Shape;86;p9"/>
            <p:cNvGrpSpPr/>
            <p:nvPr/>
          </p:nvGrpSpPr>
          <p:grpSpPr>
            <a:xfrm>
              <a:off x="-1327004" y="-332531"/>
              <a:ext cx="11798008" cy="5808563"/>
              <a:chOff x="-1327004" y="-332531"/>
              <a:chExt cx="11798008" cy="5808563"/>
            </a:xfrm>
          </p:grpSpPr>
          <p:grpSp>
            <p:nvGrpSpPr>
              <p:cNvPr id="87" name="Google Shape;87;p9"/>
              <p:cNvGrpSpPr/>
              <p:nvPr/>
            </p:nvGrpSpPr>
            <p:grpSpPr>
              <a:xfrm>
                <a:off x="-1327004" y="3843531"/>
                <a:ext cx="3825758" cy="1632500"/>
                <a:chOff x="-1326998" y="3844256"/>
                <a:chExt cx="3825758" cy="1632500"/>
              </a:xfrm>
            </p:grpSpPr>
            <p:sp>
              <p:nvSpPr>
                <p:cNvPr id="88" name="Google Shape;88;p9"/>
                <p:cNvSpPr/>
                <p:nvPr/>
              </p:nvSpPr>
              <p:spPr>
                <a:xfrm rot="-5400000" flipH="1">
                  <a:off x="-680969" y="3329955"/>
                  <a:ext cx="1366157" cy="2658215"/>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9"/>
                <p:cNvGrpSpPr/>
                <p:nvPr/>
              </p:nvGrpSpPr>
              <p:grpSpPr>
                <a:xfrm rot="5400000" flipH="1">
                  <a:off x="78473" y="3056469"/>
                  <a:ext cx="1632500" cy="3208075"/>
                  <a:chOff x="2424138" y="3030688"/>
                  <a:chExt cx="1632500" cy="3208075"/>
                </a:xfrm>
              </p:grpSpPr>
              <p:sp>
                <p:nvSpPr>
                  <p:cNvPr id="90" name="Google Shape;90;p9"/>
                  <p:cNvSpPr/>
                  <p:nvPr/>
                </p:nvSpPr>
                <p:spPr>
                  <a:xfrm rot="5400000">
                    <a:off x="2515600" y="469772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9"/>
                  <p:cNvSpPr/>
                  <p:nvPr/>
                </p:nvSpPr>
                <p:spPr>
                  <a:xfrm rot="5400000">
                    <a:off x="2152300" y="330252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9"/>
                <p:cNvSpPr/>
                <p:nvPr/>
              </p:nvSpPr>
              <p:spPr>
                <a:xfrm rot="10800000" flipH="1">
                  <a:off x="1193560" y="3844256"/>
                  <a:ext cx="861975" cy="862000"/>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9"/>
              <p:cNvGrpSpPr/>
              <p:nvPr/>
            </p:nvGrpSpPr>
            <p:grpSpPr>
              <a:xfrm rot="10800000">
                <a:off x="6645246" y="-332531"/>
                <a:ext cx="3825758" cy="1632500"/>
                <a:chOff x="-1326998" y="3844256"/>
                <a:chExt cx="3825758" cy="1632500"/>
              </a:xfrm>
            </p:grpSpPr>
            <p:sp>
              <p:nvSpPr>
                <p:cNvPr id="94" name="Google Shape;94;p9"/>
                <p:cNvSpPr/>
                <p:nvPr/>
              </p:nvSpPr>
              <p:spPr>
                <a:xfrm rot="-5400000" flipH="1">
                  <a:off x="-680969" y="3329955"/>
                  <a:ext cx="1366157" cy="2658215"/>
                </a:xfrm>
                <a:custGeom>
                  <a:avLst/>
                  <a:gdLst/>
                  <a:ahLst/>
                  <a:cxnLst/>
                  <a:rect l="l" t="t" r="r" b="b"/>
                  <a:pathLst>
                    <a:path w="37187" h="72357" extrusionOk="0">
                      <a:moveTo>
                        <a:pt x="37187" y="1"/>
                      </a:moveTo>
                      <a:lnTo>
                        <a:pt x="1" y="35171"/>
                      </a:lnTo>
                      <a:lnTo>
                        <a:pt x="37187" y="72357"/>
                      </a:lnTo>
                      <a:lnTo>
                        <a:pt x="37187" y="1"/>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9"/>
                <p:cNvGrpSpPr/>
                <p:nvPr/>
              </p:nvGrpSpPr>
              <p:grpSpPr>
                <a:xfrm rot="5400000" flipH="1">
                  <a:off x="78473" y="3056469"/>
                  <a:ext cx="1632500" cy="3208075"/>
                  <a:chOff x="2424138" y="3030688"/>
                  <a:chExt cx="1632500" cy="3208075"/>
                </a:xfrm>
              </p:grpSpPr>
              <p:sp>
                <p:nvSpPr>
                  <p:cNvPr id="96" name="Google Shape;96;p9"/>
                  <p:cNvSpPr/>
                  <p:nvPr/>
                </p:nvSpPr>
                <p:spPr>
                  <a:xfrm rot="5400000">
                    <a:off x="2515600" y="469772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5400000">
                    <a:off x="2152300" y="3302525"/>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9"/>
                <p:cNvSpPr/>
                <p:nvPr/>
              </p:nvSpPr>
              <p:spPr>
                <a:xfrm rot="10800000" flipH="1">
                  <a:off x="1193560" y="3844256"/>
                  <a:ext cx="861975" cy="862000"/>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 name="Google Shape;99;p9"/>
            <p:cNvGrpSpPr/>
            <p:nvPr/>
          </p:nvGrpSpPr>
          <p:grpSpPr>
            <a:xfrm>
              <a:off x="-472687" y="-668650"/>
              <a:ext cx="10089375" cy="6480800"/>
              <a:chOff x="-472687" y="-668650"/>
              <a:chExt cx="10089375" cy="6480800"/>
            </a:xfrm>
          </p:grpSpPr>
          <p:sp>
            <p:nvSpPr>
              <p:cNvPr id="100" name="Google Shape;100;p9"/>
              <p:cNvSpPr/>
              <p:nvPr/>
            </p:nvSpPr>
            <p:spPr>
              <a:xfrm rot="-5400000" flipH="1">
                <a:off x="-744525" y="-396812"/>
                <a:ext cx="2176175" cy="1632500"/>
              </a:xfrm>
              <a:custGeom>
                <a:avLst/>
                <a:gdLst/>
                <a:ahLst/>
                <a:cxnLst/>
                <a:rect l="l" t="t" r="r" b="b"/>
                <a:pathLst>
                  <a:path w="87047" h="65300" extrusionOk="0">
                    <a:moveTo>
                      <a:pt x="65299" y="0"/>
                    </a:moveTo>
                    <a:lnTo>
                      <a:pt x="0" y="65299"/>
                    </a:lnTo>
                    <a:lnTo>
                      <a:pt x="22324" y="65299"/>
                    </a:lnTo>
                    <a:lnTo>
                      <a:pt x="87046" y="0"/>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rot="-5400000" flipH="1">
                <a:off x="7712350" y="3907813"/>
                <a:ext cx="2176175" cy="1632500"/>
              </a:xfrm>
              <a:custGeom>
                <a:avLst/>
                <a:gdLst/>
                <a:ahLst/>
                <a:cxnLst/>
                <a:rect l="l" t="t" r="r" b="b"/>
                <a:pathLst>
                  <a:path w="87047" h="65300" extrusionOk="0">
                    <a:moveTo>
                      <a:pt x="65299" y="0"/>
                    </a:moveTo>
                    <a:lnTo>
                      <a:pt x="0" y="65299"/>
                    </a:lnTo>
                    <a:lnTo>
                      <a:pt x="22324" y="65299"/>
                    </a:lnTo>
                    <a:lnTo>
                      <a:pt x="87046" y="0"/>
                    </a:lnTo>
                    <a:close/>
                  </a:path>
                </a:pathLst>
              </a:cu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8"/>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9"/>
        <p:cNvGrpSpPr/>
        <p:nvPr/>
      </p:nvGrpSpPr>
      <p:grpSpPr>
        <a:xfrm>
          <a:off x="0" y="0"/>
          <a:ext cx="0" cy="0"/>
          <a:chOff x="0" y="0"/>
          <a:chExt cx="0" cy="0"/>
        </a:xfrm>
      </p:grpSpPr>
      <p:sp>
        <p:nvSpPr>
          <p:cNvPr id="120" name="Google Shape;120;p13"/>
          <p:cNvSpPr txBox="1">
            <a:spLocks noGrp="1"/>
          </p:cNvSpPr>
          <p:nvPr>
            <p:ph type="title" hasCustomPrompt="1"/>
          </p:nvPr>
        </p:nvSpPr>
        <p:spPr>
          <a:xfrm>
            <a:off x="1698900" y="3181938"/>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21" name="Google Shape;121;p13"/>
          <p:cNvSpPr txBox="1">
            <a:spLocks noGrp="1"/>
          </p:cNvSpPr>
          <p:nvPr>
            <p:ph type="subTitle" idx="1"/>
          </p:nvPr>
        </p:nvSpPr>
        <p:spPr>
          <a:xfrm>
            <a:off x="853650" y="3741028"/>
            <a:ext cx="2210700" cy="4230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22" name="Google Shape;122;p13"/>
          <p:cNvSpPr txBox="1">
            <a:spLocks noGrp="1"/>
          </p:cNvSpPr>
          <p:nvPr>
            <p:ph type="subTitle" idx="2"/>
          </p:nvPr>
        </p:nvSpPr>
        <p:spPr>
          <a:xfrm>
            <a:off x="853650" y="4134501"/>
            <a:ext cx="2210700" cy="49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3"/>
          <p:cNvSpPr txBox="1">
            <a:spLocks noGrp="1"/>
          </p:cNvSpPr>
          <p:nvPr>
            <p:ph type="title" idx="3" hasCustomPrompt="1"/>
          </p:nvPr>
        </p:nvSpPr>
        <p:spPr>
          <a:xfrm>
            <a:off x="1698900" y="1362626"/>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24" name="Google Shape;124;p13"/>
          <p:cNvSpPr txBox="1">
            <a:spLocks noGrp="1"/>
          </p:cNvSpPr>
          <p:nvPr>
            <p:ph type="subTitle" idx="4"/>
          </p:nvPr>
        </p:nvSpPr>
        <p:spPr>
          <a:xfrm>
            <a:off x="853650" y="1921726"/>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25" name="Google Shape;125;p13"/>
          <p:cNvSpPr txBox="1">
            <a:spLocks noGrp="1"/>
          </p:cNvSpPr>
          <p:nvPr>
            <p:ph type="subTitle" idx="5"/>
          </p:nvPr>
        </p:nvSpPr>
        <p:spPr>
          <a:xfrm>
            <a:off x="853650" y="2315200"/>
            <a:ext cx="2210700" cy="49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3"/>
          <p:cNvSpPr txBox="1">
            <a:spLocks noGrp="1"/>
          </p:cNvSpPr>
          <p:nvPr>
            <p:ph type="title" idx="6" hasCustomPrompt="1"/>
          </p:nvPr>
        </p:nvSpPr>
        <p:spPr>
          <a:xfrm>
            <a:off x="4311900" y="1362626"/>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27" name="Google Shape;127;p13"/>
          <p:cNvSpPr txBox="1">
            <a:spLocks noGrp="1"/>
          </p:cNvSpPr>
          <p:nvPr>
            <p:ph type="subTitle" idx="7"/>
          </p:nvPr>
        </p:nvSpPr>
        <p:spPr>
          <a:xfrm>
            <a:off x="3466650" y="1921726"/>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28" name="Google Shape;128;p13"/>
          <p:cNvSpPr txBox="1">
            <a:spLocks noGrp="1"/>
          </p:cNvSpPr>
          <p:nvPr>
            <p:ph type="subTitle" idx="8"/>
          </p:nvPr>
        </p:nvSpPr>
        <p:spPr>
          <a:xfrm>
            <a:off x="3466650" y="2315200"/>
            <a:ext cx="2210700" cy="49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3"/>
          <p:cNvSpPr txBox="1">
            <a:spLocks noGrp="1"/>
          </p:cNvSpPr>
          <p:nvPr>
            <p:ph type="title" idx="9" hasCustomPrompt="1"/>
          </p:nvPr>
        </p:nvSpPr>
        <p:spPr>
          <a:xfrm>
            <a:off x="6924900" y="1362626"/>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30" name="Google Shape;130;p13"/>
          <p:cNvSpPr txBox="1">
            <a:spLocks noGrp="1"/>
          </p:cNvSpPr>
          <p:nvPr>
            <p:ph type="subTitle" idx="13"/>
          </p:nvPr>
        </p:nvSpPr>
        <p:spPr>
          <a:xfrm>
            <a:off x="6079650" y="1921726"/>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31" name="Google Shape;131;p13"/>
          <p:cNvSpPr txBox="1">
            <a:spLocks noGrp="1"/>
          </p:cNvSpPr>
          <p:nvPr>
            <p:ph type="subTitle" idx="14"/>
          </p:nvPr>
        </p:nvSpPr>
        <p:spPr>
          <a:xfrm>
            <a:off x="6079650" y="2315200"/>
            <a:ext cx="2210700" cy="49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13"/>
          <p:cNvSpPr txBox="1">
            <a:spLocks noGrp="1"/>
          </p:cNvSpPr>
          <p:nvPr>
            <p:ph type="title" idx="15" hasCustomPrompt="1"/>
          </p:nvPr>
        </p:nvSpPr>
        <p:spPr>
          <a:xfrm>
            <a:off x="4311900" y="3181938"/>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33" name="Google Shape;133;p13"/>
          <p:cNvSpPr txBox="1">
            <a:spLocks noGrp="1"/>
          </p:cNvSpPr>
          <p:nvPr>
            <p:ph type="subTitle" idx="16"/>
          </p:nvPr>
        </p:nvSpPr>
        <p:spPr>
          <a:xfrm>
            <a:off x="3466650" y="3741028"/>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34" name="Google Shape;134;p13"/>
          <p:cNvSpPr txBox="1">
            <a:spLocks noGrp="1"/>
          </p:cNvSpPr>
          <p:nvPr>
            <p:ph type="subTitle" idx="17"/>
          </p:nvPr>
        </p:nvSpPr>
        <p:spPr>
          <a:xfrm>
            <a:off x="3466650" y="4134501"/>
            <a:ext cx="2210700" cy="49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13"/>
          <p:cNvSpPr txBox="1">
            <a:spLocks noGrp="1"/>
          </p:cNvSpPr>
          <p:nvPr>
            <p:ph type="title" idx="18" hasCustomPrompt="1"/>
          </p:nvPr>
        </p:nvSpPr>
        <p:spPr>
          <a:xfrm>
            <a:off x="6924900" y="3181938"/>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Bebas Neue"/>
              <a:buNone/>
              <a:defRPr sz="3000">
                <a:latin typeface="Bebas Neue"/>
                <a:ea typeface="Bebas Neue"/>
                <a:cs typeface="Bebas Neue"/>
                <a:sym typeface="Bebas Neue"/>
              </a:defRPr>
            </a:lvl2pPr>
            <a:lvl3pPr lvl="2" algn="ctr" rtl="0">
              <a:spcBef>
                <a:spcPts val="0"/>
              </a:spcBef>
              <a:spcAft>
                <a:spcPts val="0"/>
              </a:spcAft>
              <a:buSzPts val="3000"/>
              <a:buFont typeface="Bebas Neue"/>
              <a:buNone/>
              <a:defRPr sz="3000">
                <a:latin typeface="Bebas Neue"/>
                <a:ea typeface="Bebas Neue"/>
                <a:cs typeface="Bebas Neue"/>
                <a:sym typeface="Bebas Neue"/>
              </a:defRPr>
            </a:lvl3pPr>
            <a:lvl4pPr lvl="3" algn="ctr" rtl="0">
              <a:spcBef>
                <a:spcPts val="0"/>
              </a:spcBef>
              <a:spcAft>
                <a:spcPts val="0"/>
              </a:spcAft>
              <a:buSzPts val="3000"/>
              <a:buFont typeface="Bebas Neue"/>
              <a:buNone/>
              <a:defRPr sz="3000">
                <a:latin typeface="Bebas Neue"/>
                <a:ea typeface="Bebas Neue"/>
                <a:cs typeface="Bebas Neue"/>
                <a:sym typeface="Bebas Neue"/>
              </a:defRPr>
            </a:lvl4pPr>
            <a:lvl5pPr lvl="4" algn="ctr" rtl="0">
              <a:spcBef>
                <a:spcPts val="0"/>
              </a:spcBef>
              <a:spcAft>
                <a:spcPts val="0"/>
              </a:spcAft>
              <a:buSzPts val="3000"/>
              <a:buFont typeface="Bebas Neue"/>
              <a:buNone/>
              <a:defRPr sz="3000">
                <a:latin typeface="Bebas Neue"/>
                <a:ea typeface="Bebas Neue"/>
                <a:cs typeface="Bebas Neue"/>
                <a:sym typeface="Bebas Neue"/>
              </a:defRPr>
            </a:lvl5pPr>
            <a:lvl6pPr lvl="5" algn="ctr" rtl="0">
              <a:spcBef>
                <a:spcPts val="0"/>
              </a:spcBef>
              <a:spcAft>
                <a:spcPts val="0"/>
              </a:spcAft>
              <a:buSzPts val="3000"/>
              <a:buFont typeface="Bebas Neue"/>
              <a:buNone/>
              <a:defRPr sz="3000">
                <a:latin typeface="Bebas Neue"/>
                <a:ea typeface="Bebas Neue"/>
                <a:cs typeface="Bebas Neue"/>
                <a:sym typeface="Bebas Neue"/>
              </a:defRPr>
            </a:lvl6pPr>
            <a:lvl7pPr lvl="6" algn="ctr" rtl="0">
              <a:spcBef>
                <a:spcPts val="0"/>
              </a:spcBef>
              <a:spcAft>
                <a:spcPts val="0"/>
              </a:spcAft>
              <a:buSzPts val="3000"/>
              <a:buFont typeface="Bebas Neue"/>
              <a:buNone/>
              <a:defRPr sz="3000">
                <a:latin typeface="Bebas Neue"/>
                <a:ea typeface="Bebas Neue"/>
                <a:cs typeface="Bebas Neue"/>
                <a:sym typeface="Bebas Neue"/>
              </a:defRPr>
            </a:lvl7pPr>
            <a:lvl8pPr lvl="7" algn="ctr" rtl="0">
              <a:spcBef>
                <a:spcPts val="0"/>
              </a:spcBef>
              <a:spcAft>
                <a:spcPts val="0"/>
              </a:spcAft>
              <a:buSzPts val="3000"/>
              <a:buFont typeface="Bebas Neue"/>
              <a:buNone/>
              <a:defRPr sz="3000">
                <a:latin typeface="Bebas Neue"/>
                <a:ea typeface="Bebas Neue"/>
                <a:cs typeface="Bebas Neue"/>
                <a:sym typeface="Bebas Neue"/>
              </a:defRPr>
            </a:lvl8pPr>
            <a:lvl9pPr lvl="8" algn="ctr" rtl="0">
              <a:spcBef>
                <a:spcPts val="0"/>
              </a:spcBef>
              <a:spcAft>
                <a:spcPts val="0"/>
              </a:spcAft>
              <a:buSzPts val="3000"/>
              <a:buFont typeface="Bebas Neue"/>
              <a:buNone/>
              <a:defRPr sz="3000">
                <a:latin typeface="Bebas Neue"/>
                <a:ea typeface="Bebas Neue"/>
                <a:cs typeface="Bebas Neue"/>
                <a:sym typeface="Bebas Neue"/>
              </a:defRPr>
            </a:lvl9pPr>
          </a:lstStyle>
          <a:p>
            <a:r>
              <a:t>xx%</a:t>
            </a:r>
          </a:p>
        </p:txBody>
      </p:sp>
      <p:sp>
        <p:nvSpPr>
          <p:cNvPr id="136" name="Google Shape;136;p13"/>
          <p:cNvSpPr txBox="1">
            <a:spLocks noGrp="1"/>
          </p:cNvSpPr>
          <p:nvPr>
            <p:ph type="subTitle" idx="19"/>
          </p:nvPr>
        </p:nvSpPr>
        <p:spPr>
          <a:xfrm>
            <a:off x="6079650" y="3741028"/>
            <a:ext cx="2210700" cy="42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Font typeface="Bebas Neue"/>
              <a:buNone/>
              <a:defRPr sz="2200">
                <a:solidFill>
                  <a:schemeClr val="dk2"/>
                </a:solidFill>
                <a:latin typeface="Bebas Neue"/>
                <a:ea typeface="Bebas Neue"/>
                <a:cs typeface="Bebas Neue"/>
                <a:sym typeface="Bebas Neue"/>
              </a:defRPr>
            </a:lvl1pPr>
            <a:lvl2pPr lvl="1"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2pPr>
            <a:lvl3pPr lvl="2"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3pPr>
            <a:lvl4pPr lvl="3"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4pPr>
            <a:lvl5pPr lvl="4"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5pPr>
            <a:lvl6pPr lvl="5"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6pPr>
            <a:lvl7pPr lvl="6"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7pPr>
            <a:lvl8pPr lvl="7"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8pPr>
            <a:lvl9pPr lvl="8" algn="ctr" rtl="0">
              <a:lnSpc>
                <a:spcPct val="100000"/>
              </a:lnSpc>
              <a:spcBef>
                <a:spcPts val="0"/>
              </a:spcBef>
              <a:spcAft>
                <a:spcPts val="0"/>
              </a:spcAft>
              <a:buClr>
                <a:schemeClr val="dk2"/>
              </a:buClr>
              <a:buSzPts val="2200"/>
              <a:buFont typeface="Bebas Neue"/>
              <a:buNone/>
              <a:defRPr sz="2200" b="1">
                <a:solidFill>
                  <a:schemeClr val="dk2"/>
                </a:solidFill>
                <a:latin typeface="Bebas Neue"/>
                <a:ea typeface="Bebas Neue"/>
                <a:cs typeface="Bebas Neue"/>
                <a:sym typeface="Bebas Neue"/>
              </a:defRPr>
            </a:lvl9pPr>
          </a:lstStyle>
          <a:p>
            <a:endParaRPr/>
          </a:p>
        </p:txBody>
      </p:sp>
      <p:sp>
        <p:nvSpPr>
          <p:cNvPr id="137" name="Google Shape;137;p13"/>
          <p:cNvSpPr txBox="1">
            <a:spLocks noGrp="1"/>
          </p:cNvSpPr>
          <p:nvPr>
            <p:ph type="subTitle" idx="20"/>
          </p:nvPr>
        </p:nvSpPr>
        <p:spPr>
          <a:xfrm>
            <a:off x="6079650" y="4134501"/>
            <a:ext cx="2210700" cy="49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13"/>
          <p:cNvSpPr txBox="1">
            <a:spLocks noGrp="1"/>
          </p:cNvSpPr>
          <p:nvPr>
            <p:ph type="title" idx="21"/>
          </p:nvPr>
        </p:nvSpPr>
        <p:spPr>
          <a:xfrm>
            <a:off x="720000" y="394900"/>
            <a:ext cx="5781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9" name="Google Shape;139;p13"/>
          <p:cNvGrpSpPr/>
          <p:nvPr/>
        </p:nvGrpSpPr>
        <p:grpSpPr>
          <a:xfrm>
            <a:off x="6804026" y="-1635835"/>
            <a:ext cx="2956811" cy="4420496"/>
            <a:chOff x="6804026" y="-1635835"/>
            <a:chExt cx="2956811" cy="4420496"/>
          </a:xfrm>
        </p:grpSpPr>
        <p:sp>
          <p:nvSpPr>
            <p:cNvPr id="140" name="Google Shape;140;p13"/>
            <p:cNvSpPr/>
            <p:nvPr/>
          </p:nvSpPr>
          <p:spPr>
            <a:xfrm rot="-2698944">
              <a:off x="7233492" y="-1207138"/>
              <a:ext cx="2071469" cy="2072106"/>
            </a:xfrm>
            <a:prstGeom prst="rtTriangle">
              <a:avLst/>
            </a:prstGeom>
            <a:solidFill>
              <a:srgbClr val="9596C8">
                <a:alpha val="20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8128338" y="-525345"/>
              <a:ext cx="862000" cy="861975"/>
            </a:xfrm>
            <a:custGeom>
              <a:avLst/>
              <a:gdLst/>
              <a:ahLst/>
              <a:cxnLst/>
              <a:rect l="l" t="t" r="r" b="b"/>
              <a:pathLst>
                <a:path w="34480" h="34479" extrusionOk="0">
                  <a:moveTo>
                    <a:pt x="33529" y="0"/>
                  </a:moveTo>
                  <a:lnTo>
                    <a:pt x="1" y="33528"/>
                  </a:lnTo>
                  <a:lnTo>
                    <a:pt x="952" y="34479"/>
                  </a:lnTo>
                  <a:lnTo>
                    <a:pt x="34479" y="951"/>
                  </a:lnTo>
                  <a:lnTo>
                    <a:pt x="33529" y="0"/>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13"/>
            <p:cNvGrpSpPr/>
            <p:nvPr/>
          </p:nvGrpSpPr>
          <p:grpSpPr>
            <a:xfrm>
              <a:off x="8128338" y="-423414"/>
              <a:ext cx="1632500" cy="3208075"/>
              <a:chOff x="8164888" y="-852587"/>
              <a:chExt cx="1632500" cy="3208075"/>
            </a:xfrm>
          </p:grpSpPr>
          <p:sp>
            <p:nvSpPr>
              <p:cNvPr id="143" name="Google Shape;143;p13"/>
              <p:cNvSpPr/>
              <p:nvPr/>
            </p:nvSpPr>
            <p:spPr>
              <a:xfrm rot="-5400000">
                <a:off x="8130325" y="-818025"/>
                <a:ext cx="1575600" cy="1506475"/>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rot="-5400000">
                <a:off x="7893050" y="451150"/>
                <a:ext cx="2176175" cy="1632500"/>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49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600"/>
              <a:buFont typeface="Bebas Neue"/>
              <a:buNone/>
              <a:defRPr sz="3600">
                <a:solidFill>
                  <a:schemeClr val="lt1"/>
                </a:solidFill>
                <a:latin typeface="Bebas Neue"/>
                <a:ea typeface="Bebas Neue"/>
                <a:cs typeface="Bebas Neue"/>
                <a:sym typeface="Bebas Neue"/>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20000" y="1363125"/>
            <a:ext cx="7704000" cy="32403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1pPr>
            <a:lvl2pPr marL="914400" lvl="1"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2pPr>
            <a:lvl3pPr marL="1371600" lvl="2"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3pPr>
            <a:lvl4pPr marL="1828800" lvl="3"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4pPr>
            <a:lvl5pPr marL="2286000" lvl="4"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5pPr>
            <a:lvl6pPr marL="2743200" lvl="5"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6pPr>
            <a:lvl7pPr marL="3200400" lvl="6"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7pPr>
            <a:lvl8pPr marL="3657600" lvl="7"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8pPr>
            <a:lvl9pPr marL="4114800" lvl="8"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8" r:id="rId8"/>
    <p:sldLayoutId id="2147483659" r:id="rId9"/>
    <p:sldLayoutId id="2147483660" r:id="rId10"/>
    <p:sldLayoutId id="2147483661" r:id="rId11"/>
    <p:sldLayoutId id="2147483662" r:id="rId12"/>
    <p:sldLayoutId id="2147483664" r:id="rId13"/>
    <p:sldLayoutId id="2147483665" r:id="rId14"/>
    <p:sldLayoutId id="2147483673" r:id="rId15"/>
    <p:sldLayoutId id="2147483674" r:id="rId16"/>
    <p:sldLayoutId id="2147483675" r:id="rId17"/>
    <p:sldLayoutId id="2147483676"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3.webp"/><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pic>
        <p:nvPicPr>
          <p:cNvPr id="375" name="Google Shape;375;p33"/>
          <p:cNvPicPr preferRelativeResize="0"/>
          <p:nvPr/>
        </p:nvPicPr>
        <p:blipFill rotWithShape="1">
          <a:blip r:embed="rId3">
            <a:alphaModFix/>
          </a:blip>
          <a:srcRect r="-1481" b="15690"/>
          <a:stretch/>
        </p:blipFill>
        <p:spPr>
          <a:xfrm>
            <a:off x="2492481" y="0"/>
            <a:ext cx="9279300" cy="5143500"/>
          </a:xfrm>
          <a:prstGeom prst="parallelogram">
            <a:avLst>
              <a:gd name="adj" fmla="val 99062"/>
            </a:avLst>
          </a:prstGeom>
          <a:noFill/>
          <a:ln>
            <a:noFill/>
          </a:ln>
        </p:spPr>
      </p:pic>
      <p:pic>
        <p:nvPicPr>
          <p:cNvPr id="376" name="Google Shape;376;p33"/>
          <p:cNvPicPr preferRelativeResize="0"/>
          <p:nvPr/>
        </p:nvPicPr>
        <p:blipFill rotWithShape="1">
          <a:blip r:embed="rId4">
            <a:alphaModFix amt="31000"/>
          </a:blip>
          <a:srcRect r="-1481" b="15690"/>
          <a:stretch/>
        </p:blipFill>
        <p:spPr>
          <a:xfrm>
            <a:off x="2492481" y="0"/>
            <a:ext cx="9279300" cy="5143500"/>
          </a:xfrm>
          <a:prstGeom prst="parallelogram">
            <a:avLst>
              <a:gd name="adj" fmla="val 99062"/>
            </a:avLst>
          </a:prstGeom>
          <a:noFill/>
          <a:ln>
            <a:noFill/>
          </a:ln>
        </p:spPr>
      </p:pic>
      <p:sp>
        <p:nvSpPr>
          <p:cNvPr id="377" name="Google Shape;377;p33"/>
          <p:cNvSpPr txBox="1">
            <a:spLocks noGrp="1"/>
          </p:cNvSpPr>
          <p:nvPr>
            <p:ph type="ctrTitle"/>
          </p:nvPr>
        </p:nvSpPr>
        <p:spPr>
          <a:xfrm>
            <a:off x="720000" y="1329580"/>
            <a:ext cx="4396800" cy="1618200"/>
          </a:xfrm>
          <a:prstGeom prst="rect">
            <a:avLst/>
          </a:prstGeom>
        </p:spPr>
        <p:txBody>
          <a:bodyPr spcFirstLastPara="1" wrap="square" lIns="91425" tIns="91425" rIns="91425" bIns="91425" anchor="t" anchorCtr="0">
            <a:noAutofit/>
          </a:bodyPr>
          <a:lstStyle/>
          <a:p>
            <a:pPr lvl="0"/>
            <a:r>
              <a:rPr lang="en-US" sz="2400" dirty="0"/>
              <a:t>Unit 01 </a:t>
            </a:r>
            <a:r>
              <a:rPr lang="en-US" sz="2400" dirty="0" smtClean="0"/>
              <a:t>:</a:t>
            </a:r>
            <a:br>
              <a:rPr lang="en-US" sz="2400" dirty="0" smtClean="0"/>
            </a:br>
            <a:r>
              <a:rPr lang="en-US" sz="2400" dirty="0"/>
              <a:t/>
            </a:r>
            <a:br>
              <a:rPr lang="en-US" sz="2400" dirty="0"/>
            </a:br>
            <a:r>
              <a:rPr lang="en-US" sz="2400" dirty="0"/>
              <a:t>Programming</a:t>
            </a:r>
            <a:br>
              <a:rPr lang="en-US" sz="2400" dirty="0"/>
            </a:br>
            <a:r>
              <a:rPr lang="en-US" sz="2400" dirty="0"/>
              <a:t>Introduction to </a:t>
            </a:r>
            <a:r>
              <a:rPr lang="en-US" sz="2400" dirty="0" smtClean="0"/>
              <a:t>Algorithms</a:t>
            </a:r>
            <a:endParaRPr sz="2400" dirty="0"/>
          </a:p>
        </p:txBody>
      </p:sp>
      <p:sp>
        <p:nvSpPr>
          <p:cNvPr id="378" name="Google Shape;378;p33"/>
          <p:cNvSpPr txBox="1">
            <a:spLocks noGrp="1"/>
          </p:cNvSpPr>
          <p:nvPr>
            <p:ph type="subTitle" idx="1"/>
          </p:nvPr>
        </p:nvSpPr>
        <p:spPr>
          <a:xfrm>
            <a:off x="720000" y="2936288"/>
            <a:ext cx="3383914" cy="811800"/>
          </a:xfrm>
          <a:prstGeom prst="rect">
            <a:avLst/>
          </a:prstGeom>
        </p:spPr>
        <p:txBody>
          <a:bodyPr spcFirstLastPara="1" wrap="square" lIns="91425" tIns="91425" rIns="91425" bIns="91425" anchor="t" anchorCtr="0">
            <a:noAutofit/>
          </a:bodyPr>
          <a:lstStyle/>
          <a:p>
            <a:pPr marL="0" lvl="0" indent="0"/>
            <a:r>
              <a:rPr lang="en-US" dirty="0" smtClean="0"/>
              <a:t>Presented </a:t>
            </a:r>
            <a:r>
              <a:rPr lang="en-US" dirty="0"/>
              <a:t>By </a:t>
            </a:r>
            <a:r>
              <a:rPr lang="en-US" dirty="0" smtClean="0"/>
              <a:t>:</a:t>
            </a:r>
          </a:p>
          <a:p>
            <a:pPr marL="0" lvl="0" indent="0"/>
            <a:r>
              <a:rPr lang="en-US" dirty="0" smtClean="0"/>
              <a:t>Mohammed mohammed islam</a:t>
            </a:r>
            <a:endParaRPr dirty="0"/>
          </a:p>
        </p:txBody>
      </p:sp>
      <p:grpSp>
        <p:nvGrpSpPr>
          <p:cNvPr id="379" name="Google Shape;379;p33"/>
          <p:cNvGrpSpPr/>
          <p:nvPr/>
        </p:nvGrpSpPr>
        <p:grpSpPr>
          <a:xfrm>
            <a:off x="6012012" y="3252424"/>
            <a:ext cx="3741578" cy="1903985"/>
            <a:chOff x="3606562" y="3231099"/>
            <a:chExt cx="3741578" cy="1903985"/>
          </a:xfrm>
        </p:grpSpPr>
        <p:sp>
          <p:nvSpPr>
            <p:cNvPr id="380" name="Google Shape;380;p33"/>
            <p:cNvSpPr/>
            <p:nvPr/>
          </p:nvSpPr>
          <p:spPr>
            <a:xfrm>
              <a:off x="5510518" y="3231099"/>
              <a:ext cx="1837622" cy="1757002"/>
            </a:xfrm>
            <a:custGeom>
              <a:avLst/>
              <a:gdLst/>
              <a:ahLst/>
              <a:cxnLst/>
              <a:rect l="l" t="t" r="r" b="b"/>
              <a:pathLst>
                <a:path w="63024" h="60259" extrusionOk="0">
                  <a:moveTo>
                    <a:pt x="0" y="0"/>
                  </a:moveTo>
                  <a:lnTo>
                    <a:pt x="63024" y="60258"/>
                  </a:lnTo>
                  <a:lnTo>
                    <a:pt x="63024" y="41276"/>
                  </a:lnTo>
                  <a:lnTo>
                    <a:pt x="21747" y="0"/>
                  </a:ln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3606562" y="3231099"/>
              <a:ext cx="2538073" cy="1903985"/>
            </a:xfrm>
            <a:custGeom>
              <a:avLst/>
              <a:gdLst/>
              <a:ahLst/>
              <a:cxnLst/>
              <a:rect l="l" t="t" r="r" b="b"/>
              <a:pathLst>
                <a:path w="87047" h="65300" extrusionOk="0">
                  <a:moveTo>
                    <a:pt x="65299" y="0"/>
                  </a:moveTo>
                  <a:lnTo>
                    <a:pt x="0" y="65299"/>
                  </a:lnTo>
                  <a:lnTo>
                    <a:pt x="22324" y="65299"/>
                  </a:lnTo>
                  <a:lnTo>
                    <a:pt x="87046" y="0"/>
                  </a:ln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45"/>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p>
            <a:r>
              <a:rPr lang="en-US" dirty="0"/>
              <a:t>Sorting </a:t>
            </a:r>
            <a:r>
              <a:rPr lang="en-US" dirty="0" smtClean="0"/>
              <a:t>algorithms</a:t>
            </a:r>
            <a:endParaRPr dirty="0"/>
          </a:p>
        </p:txBody>
      </p:sp>
      <p:sp>
        <p:nvSpPr>
          <p:cNvPr id="652" name="Google Shape;652;p45"/>
          <p:cNvSpPr txBox="1">
            <a:spLocks noGrp="1"/>
          </p:cNvSpPr>
          <p:nvPr>
            <p:ph type="subTitle" idx="1"/>
          </p:nvPr>
        </p:nvSpPr>
        <p:spPr>
          <a:xfrm>
            <a:off x="1881749" y="1984739"/>
            <a:ext cx="2303400" cy="423000"/>
          </a:xfrm>
          <a:prstGeom prst="rect">
            <a:avLst/>
          </a:prstGeom>
        </p:spPr>
        <p:txBody>
          <a:bodyPr spcFirstLastPara="1" wrap="square" lIns="91425" tIns="91425" rIns="91425" bIns="91425" anchor="t" anchorCtr="0">
            <a:noAutofit/>
          </a:bodyPr>
          <a:lstStyle/>
          <a:p>
            <a:pPr marL="0" lvl="0" indent="0"/>
            <a:r>
              <a:rPr lang="en-US" dirty="0"/>
              <a:t>Selection Sort</a:t>
            </a:r>
            <a:endParaRPr dirty="0"/>
          </a:p>
        </p:txBody>
      </p:sp>
      <p:sp>
        <p:nvSpPr>
          <p:cNvPr id="653" name="Google Shape;653;p45"/>
          <p:cNvSpPr txBox="1">
            <a:spLocks noGrp="1"/>
          </p:cNvSpPr>
          <p:nvPr>
            <p:ph type="subTitle" idx="2"/>
          </p:nvPr>
        </p:nvSpPr>
        <p:spPr>
          <a:xfrm>
            <a:off x="1494899" y="2411336"/>
            <a:ext cx="3077101" cy="1766700"/>
          </a:xfrm>
          <a:prstGeom prst="rect">
            <a:avLst/>
          </a:prstGeom>
        </p:spPr>
        <p:txBody>
          <a:bodyPr spcFirstLastPara="1" wrap="square" lIns="91425" tIns="91425" rIns="91425" bIns="91425" anchor="t" anchorCtr="0">
            <a:noAutofit/>
          </a:bodyPr>
          <a:lstStyle/>
          <a:p>
            <a:pPr marL="182880" lvl="0" indent="-180340" algn="just">
              <a:buClr>
                <a:schemeClr val="accent6"/>
              </a:buClr>
            </a:pPr>
            <a:r>
              <a:rPr lang="en-US" dirty="0">
                <a:solidFill>
                  <a:schemeClr val="accent6"/>
                </a:solidFill>
              </a:rPr>
              <a:t>an effective and efficient sort algorithm based on comparison operations. It adds one element in each iteration. You need to select the smallest element in the array and move it to the beginning of the array by swapping with the front element.</a:t>
            </a:r>
          </a:p>
          <a:p>
            <a:pPr marL="182880" lvl="0" indent="-180340" algn="just">
              <a:buClr>
                <a:schemeClr val="accent6"/>
              </a:buClr>
            </a:pPr>
            <a:endParaRPr lang="en-US" dirty="0">
              <a:solidFill>
                <a:schemeClr val="accent6"/>
              </a:solidFill>
            </a:endParaRPr>
          </a:p>
          <a:p>
            <a:pPr marL="182880" lvl="0" indent="-180340" algn="just">
              <a:buClr>
                <a:schemeClr val="accent6"/>
              </a:buClr>
            </a:pPr>
            <a:endParaRPr lang="en-US" dirty="0">
              <a:solidFill>
                <a:schemeClr val="accent6"/>
              </a:solidFill>
            </a:endParaRPr>
          </a:p>
          <a:p>
            <a:pPr marL="182880" lvl="0" indent="-180340" algn="just">
              <a:buClr>
                <a:schemeClr val="accent6"/>
              </a:buClr>
            </a:pPr>
            <a:endParaRPr lang="en-US" dirty="0">
              <a:solidFill>
                <a:schemeClr val="accent6"/>
              </a:solidFill>
            </a:endParaRPr>
          </a:p>
        </p:txBody>
      </p:sp>
      <p:sp>
        <p:nvSpPr>
          <p:cNvPr id="654" name="Google Shape;654;p45"/>
          <p:cNvSpPr txBox="1">
            <a:spLocks noGrp="1"/>
          </p:cNvSpPr>
          <p:nvPr>
            <p:ph type="subTitle" idx="3"/>
          </p:nvPr>
        </p:nvSpPr>
        <p:spPr>
          <a:xfrm>
            <a:off x="5767317" y="2028246"/>
            <a:ext cx="2303400" cy="423000"/>
          </a:xfrm>
          <a:prstGeom prst="rect">
            <a:avLst/>
          </a:prstGeom>
        </p:spPr>
        <p:txBody>
          <a:bodyPr spcFirstLastPara="1" wrap="square" lIns="91425" tIns="91425" rIns="91425" bIns="91425" anchor="t" anchorCtr="0">
            <a:noAutofit/>
          </a:bodyPr>
          <a:lstStyle/>
          <a:p>
            <a:pPr marL="0" lvl="0" indent="0"/>
            <a:r>
              <a:rPr lang="en-US" dirty="0"/>
              <a:t>Bubble Sort</a:t>
            </a:r>
            <a:endParaRPr dirty="0"/>
          </a:p>
        </p:txBody>
      </p:sp>
      <p:sp>
        <p:nvSpPr>
          <p:cNvPr id="655" name="Google Shape;655;p45"/>
          <p:cNvSpPr txBox="1">
            <a:spLocks noGrp="1"/>
          </p:cNvSpPr>
          <p:nvPr>
            <p:ph type="subTitle" idx="4"/>
          </p:nvPr>
        </p:nvSpPr>
        <p:spPr>
          <a:xfrm>
            <a:off x="5345675" y="2411336"/>
            <a:ext cx="3146684" cy="1766700"/>
          </a:xfrm>
          <a:prstGeom prst="rect">
            <a:avLst/>
          </a:prstGeom>
        </p:spPr>
        <p:txBody>
          <a:bodyPr spcFirstLastPara="1" wrap="square" lIns="91425" tIns="91425" rIns="91425" bIns="91425" anchor="t" anchorCtr="0">
            <a:noAutofit/>
          </a:bodyPr>
          <a:lstStyle/>
          <a:p>
            <a:pPr marL="182880" lvl="0" indent="-180340" algn="just">
              <a:buClr>
                <a:srgbClr val="FFFFFF"/>
              </a:buClr>
            </a:pPr>
            <a:r>
              <a:rPr lang="en-US" dirty="0">
                <a:solidFill>
                  <a:srgbClr val="FFFFFF"/>
                </a:solidFill>
              </a:rPr>
              <a:t>Bubble Sort is the simplest sorting algorithm that works by repeatedly swapping the adjacent elements if they are in the wrong order. This algorithm is not suitable for large data sets as its average and worst-case time complexity is quite high.</a:t>
            </a:r>
          </a:p>
        </p:txBody>
      </p:sp>
      <p:sp>
        <p:nvSpPr>
          <p:cNvPr id="656" name="Google Shape;656;p45"/>
          <p:cNvSpPr/>
          <p:nvPr/>
        </p:nvSpPr>
        <p:spPr>
          <a:xfrm>
            <a:off x="2773349" y="1491251"/>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45"/>
          <p:cNvSpPr/>
          <p:nvPr/>
        </p:nvSpPr>
        <p:spPr>
          <a:xfrm>
            <a:off x="6594638" y="1491248"/>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7" name="Google Shape;8222;p82"/>
          <p:cNvGrpSpPr/>
          <p:nvPr/>
        </p:nvGrpSpPr>
        <p:grpSpPr>
          <a:xfrm>
            <a:off x="2856256" y="1560824"/>
            <a:ext cx="354385" cy="354342"/>
            <a:chOff x="-49027775" y="3183174"/>
            <a:chExt cx="299362" cy="299326"/>
          </a:xfrm>
          <a:solidFill>
            <a:schemeClr val="bg1"/>
          </a:solidFill>
        </p:grpSpPr>
        <p:sp>
          <p:nvSpPr>
            <p:cNvPr id="18" name="Google Shape;8223;p82"/>
            <p:cNvSpPr/>
            <p:nvPr/>
          </p:nvSpPr>
          <p:spPr>
            <a:xfrm>
              <a:off x="-48870213" y="3183174"/>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24;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225;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226;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8222;p82"/>
          <p:cNvGrpSpPr/>
          <p:nvPr/>
        </p:nvGrpSpPr>
        <p:grpSpPr>
          <a:xfrm>
            <a:off x="6677545" y="1570132"/>
            <a:ext cx="354385" cy="354342"/>
            <a:chOff x="-49027775" y="3183174"/>
            <a:chExt cx="299362" cy="299326"/>
          </a:xfrm>
          <a:solidFill>
            <a:schemeClr val="bg1"/>
          </a:solidFill>
        </p:grpSpPr>
        <p:sp>
          <p:nvSpPr>
            <p:cNvPr id="23" name="Google Shape;8223;p82"/>
            <p:cNvSpPr/>
            <p:nvPr/>
          </p:nvSpPr>
          <p:spPr>
            <a:xfrm>
              <a:off x="-48870213" y="3183174"/>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224;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225;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226;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of </a:t>
            </a:r>
            <a:r>
              <a:rPr lang="en-US" dirty="0"/>
              <a:t>Selection </a:t>
            </a:r>
            <a:r>
              <a:rPr lang="en-US" dirty="0" smtClean="0"/>
              <a:t>sort</a:t>
            </a:r>
            <a:endParaRPr lang="en-US" dirty="0"/>
          </a:p>
        </p:txBody>
      </p:sp>
      <p:sp>
        <p:nvSpPr>
          <p:cNvPr id="3" name="TextBox 2"/>
          <p:cNvSpPr txBox="1"/>
          <p:nvPr/>
        </p:nvSpPr>
        <p:spPr>
          <a:xfrm>
            <a:off x="720000" y="1575844"/>
            <a:ext cx="6489290" cy="2677656"/>
          </a:xfrm>
          <a:prstGeom prst="rect">
            <a:avLst/>
          </a:prstGeom>
          <a:noFill/>
        </p:spPr>
        <p:txBody>
          <a:bodyPr wrap="square" rtlCol="0">
            <a:spAutoFit/>
          </a:bodyPr>
          <a:lstStyle/>
          <a:p>
            <a:pPr algn="just"/>
            <a:r>
              <a:rPr lang="en-US" b="1" dirty="0">
                <a:solidFill>
                  <a:schemeClr val="bg1"/>
                </a:solidFill>
                <a:latin typeface="Roboto" panose="020B0604020202020204" charset="0"/>
                <a:ea typeface="Roboto" panose="020B0604020202020204" charset="0"/>
              </a:rPr>
              <a:t>Step 1: </a:t>
            </a:r>
            <a:r>
              <a:rPr lang="en-US" dirty="0">
                <a:solidFill>
                  <a:schemeClr val="bg1"/>
                </a:solidFill>
                <a:latin typeface="Roboto" panose="020B0604020202020204" charset="0"/>
                <a:ea typeface="Roboto" panose="020B0604020202020204" charset="0"/>
              </a:rPr>
              <a:t>The algorithm starts by considering the entire list as unsorted.</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2:</a:t>
            </a:r>
            <a:r>
              <a:rPr lang="en-US" dirty="0">
                <a:solidFill>
                  <a:schemeClr val="bg1"/>
                </a:solidFill>
                <a:latin typeface="Roboto" panose="020B0604020202020204" charset="0"/>
                <a:ea typeface="Roboto" panose="020B0604020202020204" charset="0"/>
              </a:rPr>
              <a:t> Find the Minimum: It then searches for the minimum element in the unsorted part of the list.</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3:</a:t>
            </a:r>
            <a:r>
              <a:rPr lang="en-US" dirty="0">
                <a:solidFill>
                  <a:schemeClr val="bg1"/>
                </a:solidFill>
                <a:latin typeface="Roboto" panose="020B0604020202020204" charset="0"/>
                <a:ea typeface="Roboto" panose="020B0604020202020204" charset="0"/>
              </a:rPr>
              <a:t> Once the minimum element is found, it is swapped with the first element of the unsorted part.</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4:</a:t>
            </a:r>
            <a:r>
              <a:rPr lang="en-US" dirty="0">
                <a:solidFill>
                  <a:schemeClr val="bg1"/>
                </a:solidFill>
                <a:latin typeface="Roboto" panose="020B0604020202020204" charset="0"/>
                <a:ea typeface="Roboto" panose="020B0604020202020204" charset="0"/>
              </a:rPr>
              <a:t> The boundary between the sorted and unsorted parts is moved one position to the right.</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5: </a:t>
            </a:r>
            <a:r>
              <a:rPr lang="en-US" dirty="0">
                <a:solidFill>
                  <a:schemeClr val="bg1"/>
                </a:solidFill>
                <a:latin typeface="Roboto" panose="020B0604020202020204" charset="0"/>
                <a:ea typeface="Roboto" panose="020B0604020202020204" charset="0"/>
              </a:rPr>
              <a:t>Steps 2–4 are repeated until the entire list becomes sorted.</a:t>
            </a:r>
          </a:p>
        </p:txBody>
      </p:sp>
    </p:spTree>
    <p:extLst>
      <p:ext uri="{BB962C8B-B14F-4D97-AF65-F5344CB8AC3E}">
        <p14:creationId xmlns:p14="http://schemas.microsoft.com/office/powerpoint/2010/main" val="1124401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183" y="1427287"/>
            <a:ext cx="3755888" cy="572700"/>
          </a:xfrm>
        </p:spPr>
        <p:txBody>
          <a:bodyPr/>
          <a:lstStyle/>
          <a:p>
            <a:r>
              <a:rPr lang="en-US" sz="3200" dirty="0"/>
              <a:t>Selection </a:t>
            </a:r>
            <a:r>
              <a:rPr lang="en-US" sz="3200" dirty="0" smtClean="0"/>
              <a:t>Sort method</a:t>
            </a:r>
            <a:endParaRPr lang="en-US" sz="32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8608" y="806247"/>
            <a:ext cx="3667431" cy="4149211"/>
          </a:xfrm>
          <a:prstGeom prst="rect">
            <a:avLst/>
          </a:prstGeom>
          <a:ln w="38100">
            <a:solidFill>
              <a:schemeClr val="bg2"/>
            </a:solidFill>
          </a:ln>
        </p:spPr>
      </p:pic>
    </p:spTree>
    <p:extLst>
      <p:ext uri="{BB962C8B-B14F-4D97-AF65-F5344CB8AC3E}">
        <p14:creationId xmlns:p14="http://schemas.microsoft.com/office/powerpoint/2010/main" val="19528820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of bubble sort</a:t>
            </a:r>
          </a:p>
        </p:txBody>
      </p:sp>
      <p:sp>
        <p:nvSpPr>
          <p:cNvPr id="3" name="TextBox 2"/>
          <p:cNvSpPr txBox="1"/>
          <p:nvPr/>
        </p:nvSpPr>
        <p:spPr>
          <a:xfrm>
            <a:off x="720000" y="1253165"/>
            <a:ext cx="6673858" cy="3323987"/>
          </a:xfrm>
          <a:prstGeom prst="rect">
            <a:avLst/>
          </a:prstGeom>
          <a:noFill/>
        </p:spPr>
        <p:txBody>
          <a:bodyPr wrap="square" rtlCol="0">
            <a:spAutoFit/>
          </a:bodyPr>
          <a:lstStyle/>
          <a:p>
            <a:pPr algn="just"/>
            <a:r>
              <a:rPr lang="en-US" b="1" dirty="0">
                <a:solidFill>
                  <a:schemeClr val="bg1"/>
                </a:solidFill>
                <a:latin typeface="Roboto" panose="020B0604020202020204" charset="0"/>
                <a:ea typeface="Roboto" panose="020B0604020202020204" charset="0"/>
              </a:rPr>
              <a:t>Step 1:</a:t>
            </a:r>
            <a:r>
              <a:rPr lang="en-US" dirty="0">
                <a:solidFill>
                  <a:schemeClr val="bg1"/>
                </a:solidFill>
                <a:latin typeface="Roboto" panose="020B0604020202020204" charset="0"/>
                <a:ea typeface="Roboto" panose="020B0604020202020204" charset="0"/>
              </a:rPr>
              <a:t> Start by comparing the first two elements of the list.</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2:</a:t>
            </a:r>
            <a:r>
              <a:rPr lang="en-US" dirty="0">
                <a:solidFill>
                  <a:schemeClr val="bg1"/>
                </a:solidFill>
                <a:latin typeface="Roboto" panose="020B0604020202020204" charset="0"/>
                <a:ea typeface="Roboto" panose="020B0604020202020204" charset="0"/>
              </a:rPr>
              <a:t> If the first element is greater than the second element, swap them.</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3:</a:t>
            </a:r>
            <a:r>
              <a:rPr lang="en-US" dirty="0">
                <a:solidFill>
                  <a:schemeClr val="bg1"/>
                </a:solidFill>
                <a:latin typeface="Roboto" panose="020B0604020202020204" charset="0"/>
                <a:ea typeface="Roboto" panose="020B0604020202020204" charset="0"/>
              </a:rPr>
              <a:t> Move to the next pair of elements (the second and third elements), and repeat the comparison and swapping process.</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4:</a:t>
            </a:r>
            <a:r>
              <a:rPr lang="en-US" dirty="0">
                <a:solidFill>
                  <a:schemeClr val="bg1"/>
                </a:solidFill>
                <a:latin typeface="Roboto" panose="020B0604020202020204" charset="0"/>
                <a:ea typeface="Roboto" panose="020B0604020202020204" charset="0"/>
              </a:rPr>
              <a:t> Continue this process until you reach the end of the list. By this point, the largest element will have “bubbled up” to the end of the list.</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5:</a:t>
            </a:r>
            <a:r>
              <a:rPr lang="en-US" dirty="0">
                <a:solidFill>
                  <a:schemeClr val="bg1"/>
                </a:solidFill>
                <a:latin typeface="Roboto" panose="020B0604020202020204" charset="0"/>
                <a:ea typeface="Roboto" panose="020B0604020202020204" charset="0"/>
              </a:rPr>
              <a:t> Repeat steps 1–4 for the remaining elements, excluding the last element since it is already in its correct position.</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6:</a:t>
            </a:r>
            <a:r>
              <a:rPr lang="en-US" dirty="0">
                <a:solidFill>
                  <a:schemeClr val="bg1"/>
                </a:solidFill>
                <a:latin typeface="Roboto" panose="020B0604020202020204" charset="0"/>
                <a:ea typeface="Roboto" panose="020B0604020202020204" charset="0"/>
              </a:rPr>
              <a:t> Repeat the entire process for a decreasing range of elements until the entire list is sorted.</a:t>
            </a:r>
          </a:p>
        </p:txBody>
      </p:sp>
    </p:spTree>
    <p:extLst>
      <p:ext uri="{BB962C8B-B14F-4D97-AF65-F5344CB8AC3E}">
        <p14:creationId xmlns:p14="http://schemas.microsoft.com/office/powerpoint/2010/main" val="20391104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965" y="1426041"/>
            <a:ext cx="5781300" cy="572700"/>
          </a:xfrm>
        </p:spPr>
        <p:txBody>
          <a:bodyPr/>
          <a:lstStyle/>
          <a:p>
            <a:pPr marL="0" lvl="0" indent="0"/>
            <a:r>
              <a:rPr lang="en-US" sz="3200" dirty="0"/>
              <a:t>Bubble </a:t>
            </a:r>
            <a:r>
              <a:rPr lang="en-US" sz="3200" dirty="0" smtClean="0"/>
              <a:t>Sort method</a:t>
            </a:r>
            <a:endParaRPr lang="en-US" sz="32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8774" y="806244"/>
            <a:ext cx="3677265" cy="4150761"/>
          </a:xfrm>
          <a:prstGeom prst="rect">
            <a:avLst/>
          </a:prstGeom>
          <a:ln w="38100">
            <a:solidFill>
              <a:schemeClr val="bg2"/>
            </a:solidFill>
          </a:ln>
        </p:spPr>
      </p:pic>
    </p:spTree>
    <p:extLst>
      <p:ext uri="{BB962C8B-B14F-4D97-AF65-F5344CB8AC3E}">
        <p14:creationId xmlns:p14="http://schemas.microsoft.com/office/powerpoint/2010/main" val="21459489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651;p45"/>
          <p:cNvSpPr txBox="1">
            <a:spLocks noGrp="1"/>
          </p:cNvSpPr>
          <p:nvPr>
            <p:ph type="title"/>
          </p:nvPr>
        </p:nvSpPr>
        <p:spPr>
          <a:xfrm>
            <a:off x="720000" y="776129"/>
            <a:ext cx="3852000" cy="572700"/>
          </a:xfrm>
          <a:prstGeom prst="rect">
            <a:avLst/>
          </a:prstGeom>
        </p:spPr>
        <p:txBody>
          <a:bodyPr spcFirstLastPara="1" wrap="square" lIns="91425" tIns="91425" rIns="91425" bIns="91425" anchor="t" anchorCtr="0">
            <a:noAutofit/>
          </a:bodyPr>
          <a:lstStyle/>
          <a:p>
            <a:pPr marL="0" lvl="0" indent="0"/>
            <a:r>
              <a:rPr lang="en-US" dirty="0"/>
              <a:t>Searching algorithms</a:t>
            </a:r>
          </a:p>
        </p:txBody>
      </p:sp>
      <p:sp>
        <p:nvSpPr>
          <p:cNvPr id="10" name="Google Shape;652;p45"/>
          <p:cNvSpPr txBox="1">
            <a:spLocks noGrp="1"/>
          </p:cNvSpPr>
          <p:nvPr>
            <p:ph type="subTitle" idx="1"/>
          </p:nvPr>
        </p:nvSpPr>
        <p:spPr>
          <a:xfrm>
            <a:off x="3221039" y="2438818"/>
            <a:ext cx="2303400" cy="423000"/>
          </a:xfrm>
          <a:prstGeom prst="rect">
            <a:avLst/>
          </a:prstGeom>
        </p:spPr>
        <p:txBody>
          <a:bodyPr spcFirstLastPara="1" wrap="square" lIns="91425" tIns="91425" rIns="91425" bIns="91425" anchor="t" anchorCtr="0">
            <a:noAutofit/>
          </a:bodyPr>
          <a:lstStyle/>
          <a:p>
            <a:pPr marL="0" lvl="0" indent="0"/>
            <a:r>
              <a:rPr lang="en-US" dirty="0"/>
              <a:t>Linear Search</a:t>
            </a:r>
          </a:p>
        </p:txBody>
      </p:sp>
      <p:sp>
        <p:nvSpPr>
          <p:cNvPr id="11" name="Google Shape;653;p45"/>
          <p:cNvSpPr txBox="1">
            <a:spLocks noGrp="1"/>
          </p:cNvSpPr>
          <p:nvPr>
            <p:ph type="subTitle" idx="2"/>
          </p:nvPr>
        </p:nvSpPr>
        <p:spPr>
          <a:xfrm>
            <a:off x="2941736" y="2847261"/>
            <a:ext cx="2862006" cy="1766700"/>
          </a:xfrm>
          <a:prstGeom prst="rect">
            <a:avLst/>
          </a:prstGeom>
        </p:spPr>
        <p:txBody>
          <a:bodyPr spcFirstLastPara="1" wrap="square" lIns="91425" tIns="91425" rIns="91425" bIns="91425" anchor="t" anchorCtr="0">
            <a:noAutofit/>
          </a:bodyPr>
          <a:lstStyle/>
          <a:p>
            <a:pPr marL="182880" lvl="0" indent="-180340" algn="just">
              <a:buClr>
                <a:schemeClr val="accent6"/>
              </a:buClr>
              <a:buChar char="●"/>
            </a:pPr>
            <a:r>
              <a:rPr lang="en-US" dirty="0">
                <a:solidFill>
                  <a:schemeClr val="accent6"/>
                </a:solidFill>
              </a:rPr>
              <a:t>a sequential search algorithm that starts at one end and goes through each element of a list until the desired element is found, otherwise the search continues till the end of the data set.</a:t>
            </a:r>
            <a:endParaRPr dirty="0">
              <a:solidFill>
                <a:schemeClr val="accent6"/>
              </a:solidFill>
            </a:endParaRPr>
          </a:p>
        </p:txBody>
      </p:sp>
      <p:sp>
        <p:nvSpPr>
          <p:cNvPr id="14" name="Google Shape;656;p45"/>
          <p:cNvSpPr/>
          <p:nvPr/>
        </p:nvSpPr>
        <p:spPr>
          <a:xfrm>
            <a:off x="4136116" y="1865167"/>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6" name="Google Shape;6563;p79"/>
          <p:cNvGrpSpPr/>
          <p:nvPr/>
        </p:nvGrpSpPr>
        <p:grpSpPr>
          <a:xfrm>
            <a:off x="4218817" y="1939810"/>
            <a:ext cx="375465" cy="371814"/>
            <a:chOff x="-37385100" y="3949908"/>
            <a:chExt cx="321350" cy="318225"/>
          </a:xfrm>
          <a:solidFill>
            <a:schemeClr val="bg1"/>
          </a:solidFill>
        </p:grpSpPr>
        <p:sp>
          <p:nvSpPr>
            <p:cNvPr id="17" name="Google Shape;6564;p7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565;p7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379213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a:t>
            </a:r>
            <a:r>
              <a:rPr lang="en-US" dirty="0" smtClean="0"/>
              <a:t>of </a:t>
            </a:r>
            <a:r>
              <a:rPr lang="en-US" dirty="0"/>
              <a:t>Linear Search </a:t>
            </a:r>
          </a:p>
        </p:txBody>
      </p:sp>
      <p:sp>
        <p:nvSpPr>
          <p:cNvPr id="3" name="TextBox 2"/>
          <p:cNvSpPr txBox="1"/>
          <p:nvPr/>
        </p:nvSpPr>
        <p:spPr>
          <a:xfrm>
            <a:off x="720000" y="1199536"/>
            <a:ext cx="6732852" cy="3539430"/>
          </a:xfrm>
          <a:prstGeom prst="rect">
            <a:avLst/>
          </a:prstGeom>
          <a:noFill/>
        </p:spPr>
        <p:txBody>
          <a:bodyPr wrap="square" rtlCol="0">
            <a:spAutoFit/>
          </a:bodyPr>
          <a:lstStyle/>
          <a:p>
            <a:pPr algn="just"/>
            <a:r>
              <a:rPr lang="en-US" b="1" dirty="0">
                <a:solidFill>
                  <a:schemeClr val="bg1"/>
                </a:solidFill>
                <a:latin typeface="Roboto" panose="020B0604020202020204" charset="0"/>
                <a:ea typeface="Roboto" panose="020B0604020202020204" charset="0"/>
              </a:rPr>
              <a:t>Step 1:</a:t>
            </a:r>
            <a:r>
              <a:rPr lang="en-US" dirty="0">
                <a:solidFill>
                  <a:schemeClr val="bg1"/>
                </a:solidFill>
                <a:latin typeface="Roboto" panose="020B0604020202020204" charset="0"/>
                <a:ea typeface="Roboto" panose="020B0604020202020204" charset="0"/>
              </a:rPr>
              <a:t> First, read the search element (Target element) in the array.</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a:t>
            </a:r>
            <a:r>
              <a:rPr lang="en-US" b="1" dirty="0" smtClean="0">
                <a:solidFill>
                  <a:schemeClr val="bg1"/>
                </a:solidFill>
                <a:latin typeface="Roboto" panose="020B0604020202020204" charset="0"/>
                <a:ea typeface="Roboto" panose="020B0604020202020204" charset="0"/>
              </a:rPr>
              <a:t>2:</a:t>
            </a:r>
            <a:r>
              <a:rPr lang="en-US" dirty="0" smtClean="0">
                <a:solidFill>
                  <a:schemeClr val="bg1"/>
                </a:solidFill>
                <a:latin typeface="Roboto" panose="020B0604020202020204" charset="0"/>
                <a:ea typeface="Roboto" panose="020B0604020202020204" charset="0"/>
              </a:rPr>
              <a:t> In </a:t>
            </a:r>
            <a:r>
              <a:rPr lang="en-US" dirty="0">
                <a:solidFill>
                  <a:schemeClr val="bg1"/>
                </a:solidFill>
                <a:latin typeface="Roboto" panose="020B0604020202020204" charset="0"/>
                <a:ea typeface="Roboto" panose="020B0604020202020204" charset="0"/>
              </a:rPr>
              <a:t>the second step compare the search element with the first element in the array.</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3:</a:t>
            </a:r>
            <a:r>
              <a:rPr lang="en-US" dirty="0">
                <a:solidFill>
                  <a:schemeClr val="bg1"/>
                </a:solidFill>
                <a:latin typeface="Roboto" panose="020B0604020202020204" charset="0"/>
                <a:ea typeface="Roboto" panose="020B0604020202020204" charset="0"/>
              </a:rPr>
              <a:t> If both are matched, display "Target element is found" and terminate the Linear Search function. </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4:</a:t>
            </a:r>
            <a:r>
              <a:rPr lang="en-US" dirty="0">
                <a:solidFill>
                  <a:schemeClr val="bg1"/>
                </a:solidFill>
                <a:latin typeface="Roboto" panose="020B0604020202020204" charset="0"/>
                <a:ea typeface="Roboto" panose="020B0604020202020204" charset="0"/>
              </a:rPr>
              <a:t> If both are not matched, compare the search element with the next element in the array. </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5:</a:t>
            </a:r>
            <a:r>
              <a:rPr lang="en-US" dirty="0">
                <a:solidFill>
                  <a:schemeClr val="bg1"/>
                </a:solidFill>
                <a:latin typeface="Roboto" panose="020B0604020202020204" charset="0"/>
                <a:ea typeface="Roboto" panose="020B0604020202020204" charset="0"/>
              </a:rPr>
              <a:t> In this step, repeat steps 3 and 4 until the search (Target) element is compared with the last element of the array.</a:t>
            </a:r>
          </a:p>
          <a:p>
            <a:pPr algn="just"/>
            <a:endParaRPr lang="en-US" dirty="0">
              <a:solidFill>
                <a:schemeClr val="bg1"/>
              </a:solidFill>
              <a:latin typeface="Roboto" panose="020B0604020202020204" charset="0"/>
              <a:ea typeface="Roboto" panose="020B0604020202020204" charset="0"/>
            </a:endParaRPr>
          </a:p>
          <a:p>
            <a:pPr algn="just"/>
            <a:r>
              <a:rPr lang="en-US" b="1" dirty="0">
                <a:solidFill>
                  <a:schemeClr val="bg1"/>
                </a:solidFill>
                <a:latin typeface="Roboto" panose="020B0604020202020204" charset="0"/>
                <a:ea typeface="Roboto" panose="020B0604020202020204" charset="0"/>
              </a:rPr>
              <a:t>Step </a:t>
            </a:r>
            <a:r>
              <a:rPr lang="en-US" b="1" dirty="0" smtClean="0">
                <a:solidFill>
                  <a:schemeClr val="bg1"/>
                </a:solidFill>
                <a:latin typeface="Roboto" panose="020B0604020202020204" charset="0"/>
                <a:ea typeface="Roboto" panose="020B0604020202020204" charset="0"/>
              </a:rPr>
              <a:t>6:</a:t>
            </a:r>
            <a:r>
              <a:rPr lang="en-US" dirty="0" smtClean="0">
                <a:solidFill>
                  <a:schemeClr val="bg1"/>
                </a:solidFill>
                <a:latin typeface="Roboto" panose="020B0604020202020204" charset="0"/>
                <a:ea typeface="Roboto" panose="020B0604020202020204" charset="0"/>
              </a:rPr>
              <a:t> </a:t>
            </a:r>
            <a:r>
              <a:rPr lang="en-US" dirty="0">
                <a:solidFill>
                  <a:schemeClr val="bg1"/>
                </a:solidFill>
                <a:latin typeface="Roboto" panose="020B0604020202020204" charset="0"/>
                <a:ea typeface="Roboto" panose="020B0604020202020204" charset="0"/>
              </a:rPr>
              <a:t>If the last element in the list does not match, the Linear Search Function will be terminated, and the message "Element is not found" will be displayed</a:t>
            </a:r>
            <a:r>
              <a:rPr lang="en-US" dirty="0" smtClean="0">
                <a:solidFill>
                  <a:schemeClr val="bg1"/>
                </a:solidFill>
                <a:latin typeface="Roboto" panose="020B0604020202020204" charset="0"/>
                <a:ea typeface="Roboto" panose="020B0604020202020204" charset="0"/>
              </a:rPr>
              <a:t>.</a:t>
            </a:r>
            <a:endParaRPr lang="en-US" dirty="0">
              <a:solidFill>
                <a:schemeClr val="bg1"/>
              </a:solidFill>
              <a:latin typeface="Roboto" panose="020B0604020202020204" charset="0"/>
              <a:ea typeface="Roboto" panose="020B0604020202020204" charset="0"/>
            </a:endParaRPr>
          </a:p>
        </p:txBody>
      </p:sp>
    </p:spTree>
    <p:extLst>
      <p:ext uri="{BB962C8B-B14F-4D97-AF65-F5344CB8AC3E}">
        <p14:creationId xmlns:p14="http://schemas.microsoft.com/office/powerpoint/2010/main" val="12390891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562" y="1417455"/>
            <a:ext cx="5781300" cy="572700"/>
          </a:xfrm>
        </p:spPr>
        <p:txBody>
          <a:bodyPr/>
          <a:lstStyle/>
          <a:p>
            <a:pPr marL="0" lvl="0" indent="0"/>
            <a:r>
              <a:rPr lang="en-US" sz="3200" dirty="0"/>
              <a:t>Linear </a:t>
            </a:r>
            <a:r>
              <a:rPr lang="en-US" sz="3200" dirty="0" smtClean="0"/>
              <a:t>Search method</a:t>
            </a:r>
            <a:endParaRPr lang="en-US" sz="32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8774" y="796413"/>
            <a:ext cx="3677266" cy="4168878"/>
          </a:xfrm>
          <a:prstGeom prst="rect">
            <a:avLst/>
          </a:prstGeom>
          <a:ln w="38100">
            <a:solidFill>
              <a:schemeClr val="bg2"/>
            </a:solidFill>
          </a:ln>
        </p:spPr>
      </p:pic>
    </p:spTree>
    <p:extLst>
      <p:ext uri="{BB962C8B-B14F-4D97-AF65-F5344CB8AC3E}">
        <p14:creationId xmlns:p14="http://schemas.microsoft.com/office/powerpoint/2010/main" val="3816094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393" y="1427288"/>
            <a:ext cx="5781300" cy="572700"/>
          </a:xfrm>
        </p:spPr>
        <p:txBody>
          <a:bodyPr/>
          <a:lstStyle/>
          <a:p>
            <a:r>
              <a:rPr lang="en-US" sz="3200" dirty="0" smtClean="0"/>
              <a:t>Main mathod</a:t>
            </a:r>
            <a:endParaRPr lang="en-US" sz="32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9110" y="786581"/>
            <a:ext cx="3696929" cy="4178709"/>
          </a:xfrm>
          <a:prstGeom prst="rect">
            <a:avLst/>
          </a:prstGeom>
          <a:ln w="38100">
            <a:solidFill>
              <a:schemeClr val="bg2"/>
            </a:solidFill>
          </a:ln>
        </p:spPr>
      </p:pic>
    </p:spTree>
    <p:extLst>
      <p:ext uri="{BB962C8B-B14F-4D97-AF65-F5344CB8AC3E}">
        <p14:creationId xmlns:p14="http://schemas.microsoft.com/office/powerpoint/2010/main" val="20908730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561" y="1427288"/>
            <a:ext cx="5781300" cy="572700"/>
          </a:xfrm>
        </p:spPr>
        <p:txBody>
          <a:bodyPr/>
          <a:lstStyle/>
          <a:p>
            <a:r>
              <a:rPr lang="en-US" sz="3200" dirty="0" smtClean="0"/>
              <a:t>execution</a:t>
            </a:r>
            <a:endParaRPr lang="en-US" sz="32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9277" y="776747"/>
            <a:ext cx="3716594" cy="4188543"/>
          </a:xfrm>
          <a:prstGeom prst="rect">
            <a:avLst/>
          </a:prstGeom>
          <a:ln w="38100">
            <a:solidFill>
              <a:schemeClr val="bg2"/>
            </a:solidFill>
          </a:ln>
        </p:spPr>
      </p:pic>
    </p:spTree>
    <p:extLst>
      <p:ext uri="{BB962C8B-B14F-4D97-AF65-F5344CB8AC3E}">
        <p14:creationId xmlns:p14="http://schemas.microsoft.com/office/powerpoint/2010/main" val="37887339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5"/>
          <p:cNvSpPr txBox="1">
            <a:spLocks noGrp="1"/>
          </p:cNvSpPr>
          <p:nvPr>
            <p:ph type="title" idx="21"/>
          </p:nvPr>
        </p:nvSpPr>
        <p:spPr>
          <a:xfrm>
            <a:off x="720000" y="394900"/>
            <a:ext cx="5781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93" name="Google Shape;393;p35"/>
          <p:cNvSpPr txBox="1">
            <a:spLocks noGrp="1"/>
          </p:cNvSpPr>
          <p:nvPr>
            <p:ph type="title"/>
          </p:nvPr>
        </p:nvSpPr>
        <p:spPr>
          <a:xfrm>
            <a:off x="1574800" y="2381500"/>
            <a:ext cx="489000" cy="42093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94" name="Google Shape;394;p35"/>
          <p:cNvSpPr txBox="1">
            <a:spLocks noGrp="1"/>
          </p:cNvSpPr>
          <p:nvPr>
            <p:ph type="subTitle" idx="1"/>
          </p:nvPr>
        </p:nvSpPr>
        <p:spPr>
          <a:xfrm>
            <a:off x="638741" y="2940496"/>
            <a:ext cx="2361118" cy="341690"/>
          </a:xfrm>
          <a:prstGeom prst="rect">
            <a:avLst/>
          </a:prstGeom>
        </p:spPr>
        <p:txBody>
          <a:bodyPr spcFirstLastPara="1" wrap="square" lIns="91425" tIns="91425" rIns="91425" bIns="91425" anchor="t" anchorCtr="0">
            <a:noAutofit/>
          </a:bodyPr>
          <a:lstStyle/>
          <a:p>
            <a:pPr marL="0" lvl="0" indent="0"/>
            <a:r>
              <a:rPr lang="en-US" sz="2000" dirty="0"/>
              <a:t>Algorithm vs. Program</a:t>
            </a:r>
            <a:endParaRPr sz="2000" dirty="0"/>
          </a:p>
        </p:txBody>
      </p:sp>
      <p:sp>
        <p:nvSpPr>
          <p:cNvPr id="396" name="Google Shape;396;p35"/>
          <p:cNvSpPr txBox="1">
            <a:spLocks noGrp="1"/>
          </p:cNvSpPr>
          <p:nvPr>
            <p:ph type="title" idx="3"/>
          </p:nvPr>
        </p:nvSpPr>
        <p:spPr>
          <a:xfrm>
            <a:off x="1574800" y="1013735"/>
            <a:ext cx="489000" cy="420933"/>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97" name="Google Shape;397;p35"/>
          <p:cNvSpPr txBox="1">
            <a:spLocks noGrp="1"/>
          </p:cNvSpPr>
          <p:nvPr>
            <p:ph type="subTitle" idx="4"/>
          </p:nvPr>
        </p:nvSpPr>
        <p:spPr>
          <a:xfrm>
            <a:off x="780245" y="1566394"/>
            <a:ext cx="2078109" cy="341690"/>
          </a:xfrm>
          <a:prstGeom prst="rect">
            <a:avLst/>
          </a:prstGeom>
        </p:spPr>
        <p:txBody>
          <a:bodyPr spcFirstLastPara="1" wrap="square" lIns="91425" tIns="91425" rIns="91425" bIns="91425" anchor="t" anchorCtr="0">
            <a:noAutofit/>
          </a:bodyPr>
          <a:lstStyle/>
          <a:p>
            <a:pPr marL="0" lvl="0" indent="0"/>
            <a:r>
              <a:rPr lang="en-US" sz="2000" dirty="0"/>
              <a:t>Introduction</a:t>
            </a:r>
            <a:endParaRPr sz="2000" dirty="0"/>
          </a:p>
        </p:txBody>
      </p:sp>
      <p:sp>
        <p:nvSpPr>
          <p:cNvPr id="399" name="Google Shape;399;p35"/>
          <p:cNvSpPr txBox="1">
            <a:spLocks noGrp="1"/>
          </p:cNvSpPr>
          <p:nvPr>
            <p:ph type="title" idx="6"/>
          </p:nvPr>
        </p:nvSpPr>
        <p:spPr>
          <a:xfrm>
            <a:off x="4187800" y="1013735"/>
            <a:ext cx="489000" cy="42093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00" name="Google Shape;400;p35"/>
          <p:cNvSpPr txBox="1">
            <a:spLocks noGrp="1"/>
          </p:cNvSpPr>
          <p:nvPr>
            <p:ph type="subTitle" idx="7"/>
          </p:nvPr>
        </p:nvSpPr>
        <p:spPr>
          <a:xfrm>
            <a:off x="3394480" y="1566455"/>
            <a:ext cx="2197483" cy="341690"/>
          </a:xfrm>
          <a:prstGeom prst="rect">
            <a:avLst/>
          </a:prstGeom>
        </p:spPr>
        <p:txBody>
          <a:bodyPr spcFirstLastPara="1" wrap="square" lIns="91425" tIns="91425" rIns="91425" bIns="91425" anchor="t" anchorCtr="0">
            <a:noAutofit/>
          </a:bodyPr>
          <a:lstStyle/>
          <a:p>
            <a:pPr marL="0" lvl="0" indent="0"/>
            <a:r>
              <a:rPr lang="en-US" sz="2000" dirty="0" smtClean="0"/>
              <a:t>What is An Algorithm</a:t>
            </a:r>
            <a:endParaRPr sz="2000" dirty="0"/>
          </a:p>
        </p:txBody>
      </p:sp>
      <p:sp>
        <p:nvSpPr>
          <p:cNvPr id="402" name="Google Shape;402;p35"/>
          <p:cNvSpPr txBox="1">
            <a:spLocks noGrp="1"/>
          </p:cNvSpPr>
          <p:nvPr>
            <p:ph type="title" idx="9"/>
          </p:nvPr>
        </p:nvSpPr>
        <p:spPr>
          <a:xfrm>
            <a:off x="6800800" y="1013735"/>
            <a:ext cx="489000" cy="42093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03" name="Google Shape;403;p35"/>
          <p:cNvSpPr txBox="1">
            <a:spLocks noGrp="1"/>
          </p:cNvSpPr>
          <p:nvPr>
            <p:ph type="subTitle" idx="13"/>
          </p:nvPr>
        </p:nvSpPr>
        <p:spPr>
          <a:xfrm>
            <a:off x="5986584" y="1572741"/>
            <a:ext cx="2078109" cy="341690"/>
          </a:xfrm>
          <a:prstGeom prst="rect">
            <a:avLst/>
          </a:prstGeom>
        </p:spPr>
        <p:txBody>
          <a:bodyPr spcFirstLastPara="1" wrap="square" lIns="91425" tIns="91425" rIns="91425" bIns="91425" anchor="t" anchorCtr="0">
            <a:noAutofit/>
          </a:bodyPr>
          <a:lstStyle/>
          <a:p>
            <a:pPr marL="0" lvl="0" indent="0"/>
            <a:r>
              <a:rPr lang="en-US" sz="2000" dirty="0"/>
              <a:t>ALGORITHM FEATURES </a:t>
            </a:r>
            <a:endParaRPr sz="2000" dirty="0"/>
          </a:p>
        </p:txBody>
      </p:sp>
      <p:sp>
        <p:nvSpPr>
          <p:cNvPr id="405" name="Google Shape;405;p35"/>
          <p:cNvSpPr txBox="1">
            <a:spLocks noGrp="1"/>
          </p:cNvSpPr>
          <p:nvPr>
            <p:ph type="title" idx="15"/>
          </p:nvPr>
        </p:nvSpPr>
        <p:spPr>
          <a:xfrm>
            <a:off x="4187800" y="2381500"/>
            <a:ext cx="489000" cy="42093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406" name="Google Shape;406;p35"/>
          <p:cNvSpPr txBox="1">
            <a:spLocks noGrp="1"/>
          </p:cNvSpPr>
          <p:nvPr>
            <p:ph type="subTitle" idx="16"/>
          </p:nvPr>
        </p:nvSpPr>
        <p:spPr>
          <a:xfrm>
            <a:off x="3394480" y="2940496"/>
            <a:ext cx="2197483" cy="341690"/>
          </a:xfrm>
          <a:prstGeom prst="rect">
            <a:avLst/>
          </a:prstGeom>
        </p:spPr>
        <p:txBody>
          <a:bodyPr spcFirstLastPara="1" wrap="square" lIns="91425" tIns="91425" rIns="91425" bIns="91425" anchor="t" anchorCtr="0">
            <a:noAutofit/>
          </a:bodyPr>
          <a:lstStyle/>
          <a:p>
            <a:pPr marL="0" lvl="0" indent="0"/>
            <a:r>
              <a:rPr lang="en-US" sz="2000" dirty="0"/>
              <a:t>Flowcharts Symbols</a:t>
            </a:r>
            <a:endParaRPr sz="2000" dirty="0"/>
          </a:p>
        </p:txBody>
      </p:sp>
      <p:sp>
        <p:nvSpPr>
          <p:cNvPr id="408" name="Google Shape;408;p35"/>
          <p:cNvSpPr txBox="1">
            <a:spLocks noGrp="1"/>
          </p:cNvSpPr>
          <p:nvPr>
            <p:ph type="title" idx="18"/>
          </p:nvPr>
        </p:nvSpPr>
        <p:spPr>
          <a:xfrm>
            <a:off x="6800800" y="2381500"/>
            <a:ext cx="489000" cy="42093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409" name="Google Shape;409;p35"/>
          <p:cNvSpPr txBox="1">
            <a:spLocks noGrp="1"/>
          </p:cNvSpPr>
          <p:nvPr>
            <p:ph type="subTitle" idx="19"/>
          </p:nvPr>
        </p:nvSpPr>
        <p:spPr>
          <a:xfrm>
            <a:off x="5986584" y="2940496"/>
            <a:ext cx="2078109" cy="341690"/>
          </a:xfrm>
          <a:prstGeom prst="rect">
            <a:avLst/>
          </a:prstGeom>
        </p:spPr>
        <p:txBody>
          <a:bodyPr spcFirstLastPara="1" wrap="square" lIns="91425" tIns="91425" rIns="91425" bIns="91425" anchor="t" anchorCtr="0">
            <a:noAutofit/>
          </a:bodyPr>
          <a:lstStyle/>
          <a:p>
            <a:pPr marL="0" lvl="0" indent="0"/>
            <a:r>
              <a:rPr lang="en-US" sz="2000" dirty="0"/>
              <a:t>Types of Algorithms</a:t>
            </a:r>
            <a:endParaRPr sz="2000" dirty="0"/>
          </a:p>
        </p:txBody>
      </p:sp>
      <p:sp>
        <p:nvSpPr>
          <p:cNvPr id="27" name="Google Shape;393;p35"/>
          <p:cNvSpPr txBox="1">
            <a:spLocks/>
          </p:cNvSpPr>
          <p:nvPr/>
        </p:nvSpPr>
        <p:spPr>
          <a:xfrm>
            <a:off x="1574800" y="3795391"/>
            <a:ext cx="489000" cy="420933"/>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9pPr>
          </a:lstStyle>
          <a:p>
            <a:r>
              <a:rPr lang="en" dirty="0" smtClean="0"/>
              <a:t>07</a:t>
            </a:r>
            <a:endParaRPr lang="en" dirty="0"/>
          </a:p>
        </p:txBody>
      </p:sp>
      <p:sp>
        <p:nvSpPr>
          <p:cNvPr id="28" name="Google Shape;394;p35"/>
          <p:cNvSpPr txBox="1">
            <a:spLocks noGrp="1"/>
          </p:cNvSpPr>
          <p:nvPr>
            <p:ph type="subTitle" idx="1"/>
          </p:nvPr>
        </p:nvSpPr>
        <p:spPr>
          <a:xfrm>
            <a:off x="331799" y="4354387"/>
            <a:ext cx="2975000" cy="341690"/>
          </a:xfrm>
          <a:prstGeom prst="rect">
            <a:avLst/>
          </a:prstGeom>
        </p:spPr>
        <p:txBody>
          <a:bodyPr spcFirstLastPara="1" wrap="square" lIns="91425" tIns="91425" rIns="91425" bIns="91425" anchor="t" anchorCtr="0">
            <a:noAutofit/>
          </a:bodyPr>
          <a:lstStyle/>
          <a:p>
            <a:pPr marL="0" lvl="0" indent="0"/>
            <a:r>
              <a:rPr lang="en-US" sz="2000" dirty="0"/>
              <a:t>Characteristics </a:t>
            </a:r>
            <a:r>
              <a:rPr lang="en-US" sz="2000" dirty="0" smtClean="0"/>
              <a:t>of Algorithms</a:t>
            </a:r>
            <a:endParaRPr sz="2000" dirty="0"/>
          </a:p>
        </p:txBody>
      </p:sp>
      <p:sp>
        <p:nvSpPr>
          <p:cNvPr id="29" name="Google Shape;405;p35"/>
          <p:cNvSpPr txBox="1">
            <a:spLocks/>
          </p:cNvSpPr>
          <p:nvPr/>
        </p:nvSpPr>
        <p:spPr>
          <a:xfrm>
            <a:off x="4187800" y="3795391"/>
            <a:ext cx="489000" cy="420933"/>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9pPr>
          </a:lstStyle>
          <a:p>
            <a:r>
              <a:rPr lang="en" dirty="0" smtClean="0"/>
              <a:t>08</a:t>
            </a:r>
            <a:endParaRPr lang="en" dirty="0"/>
          </a:p>
        </p:txBody>
      </p:sp>
      <p:sp>
        <p:nvSpPr>
          <p:cNvPr id="30" name="Google Shape;406;p35"/>
          <p:cNvSpPr txBox="1">
            <a:spLocks noGrp="1"/>
          </p:cNvSpPr>
          <p:nvPr>
            <p:ph type="subTitle" idx="16"/>
          </p:nvPr>
        </p:nvSpPr>
        <p:spPr>
          <a:xfrm>
            <a:off x="3395550" y="4354387"/>
            <a:ext cx="2502283" cy="341690"/>
          </a:xfrm>
          <a:prstGeom prst="rect">
            <a:avLst/>
          </a:prstGeom>
        </p:spPr>
        <p:txBody>
          <a:bodyPr spcFirstLastPara="1" wrap="square" lIns="91425" tIns="91425" rIns="91425" bIns="91425" anchor="t" anchorCtr="0">
            <a:noAutofit/>
          </a:bodyPr>
          <a:lstStyle/>
          <a:p>
            <a:pPr marL="0" lvl="0" indent="0"/>
            <a:r>
              <a:rPr lang="en-US" sz="2000" dirty="0"/>
              <a:t>Process of translation</a:t>
            </a:r>
            <a:endParaRPr sz="2000" dirty="0"/>
          </a:p>
        </p:txBody>
      </p:sp>
      <p:sp>
        <p:nvSpPr>
          <p:cNvPr id="31" name="Google Shape;408;p35"/>
          <p:cNvSpPr txBox="1">
            <a:spLocks/>
          </p:cNvSpPr>
          <p:nvPr/>
        </p:nvSpPr>
        <p:spPr>
          <a:xfrm>
            <a:off x="6800800" y="3795391"/>
            <a:ext cx="489000" cy="420933"/>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2pPr>
            <a:lvl3pPr marR="0" lvl="2"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3pPr>
            <a:lvl4pPr marR="0" lvl="3"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4pPr>
            <a:lvl5pPr marR="0" lvl="4"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5pPr>
            <a:lvl6pPr marR="0" lvl="5"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6pPr>
            <a:lvl7pPr marR="0" lvl="6"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7pPr>
            <a:lvl8pPr marR="0" lvl="7"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8pPr>
            <a:lvl9pPr marR="0" lvl="8" algn="ctr" rtl="0">
              <a:lnSpc>
                <a:spcPct val="100000"/>
              </a:lnSpc>
              <a:spcBef>
                <a:spcPts val="0"/>
              </a:spcBef>
              <a:spcAft>
                <a:spcPts val="0"/>
              </a:spcAft>
              <a:buClr>
                <a:schemeClr val="lt1"/>
              </a:buClr>
              <a:buSzPts val="3000"/>
              <a:buFont typeface="Bebas Neue"/>
              <a:buNone/>
              <a:defRPr sz="3000" b="0" i="0" u="none" strike="noStrike" cap="none">
                <a:solidFill>
                  <a:schemeClr val="lt1"/>
                </a:solidFill>
                <a:latin typeface="Bebas Neue"/>
                <a:ea typeface="Bebas Neue"/>
                <a:cs typeface="Bebas Neue"/>
                <a:sym typeface="Bebas Neue"/>
              </a:defRPr>
            </a:lvl9pPr>
          </a:lstStyle>
          <a:p>
            <a:r>
              <a:rPr lang="en" dirty="0" smtClean="0"/>
              <a:t>09</a:t>
            </a:r>
            <a:endParaRPr lang="en" dirty="0"/>
          </a:p>
        </p:txBody>
      </p:sp>
      <p:sp>
        <p:nvSpPr>
          <p:cNvPr id="32" name="Google Shape;409;p35"/>
          <p:cNvSpPr txBox="1">
            <a:spLocks noGrp="1"/>
          </p:cNvSpPr>
          <p:nvPr>
            <p:ph type="subTitle" idx="19"/>
          </p:nvPr>
        </p:nvSpPr>
        <p:spPr>
          <a:xfrm>
            <a:off x="5986584" y="4354387"/>
            <a:ext cx="2078109" cy="341690"/>
          </a:xfrm>
          <a:prstGeom prst="rect">
            <a:avLst/>
          </a:prstGeom>
        </p:spPr>
        <p:txBody>
          <a:bodyPr spcFirstLastPara="1" wrap="square" lIns="91425" tIns="91425" rIns="91425" bIns="91425" anchor="t" anchorCtr="0">
            <a:noAutofit/>
          </a:bodyPr>
          <a:lstStyle/>
          <a:p>
            <a:pPr marL="0" lvl="0" indent="0"/>
            <a:r>
              <a:rPr lang="en-US" sz="2000" dirty="0"/>
              <a:t>Paradigm</a:t>
            </a:r>
            <a:endParaRPr sz="20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9999" y="394899"/>
            <a:ext cx="4167311" cy="1108079"/>
          </a:xfrm>
        </p:spPr>
        <p:txBody>
          <a:bodyPr/>
          <a:lstStyle/>
          <a:p>
            <a:r>
              <a:rPr lang="en-US" dirty="0" smtClean="0"/>
              <a:t>How dose computer understand programming</a:t>
            </a:r>
            <a:endParaRPr lang="en-US" dirty="0"/>
          </a:p>
        </p:txBody>
      </p:sp>
      <p:sp>
        <p:nvSpPr>
          <p:cNvPr id="9" name="TextBox 8"/>
          <p:cNvSpPr txBox="1"/>
          <p:nvPr/>
        </p:nvSpPr>
        <p:spPr>
          <a:xfrm>
            <a:off x="1198179" y="2154621"/>
            <a:ext cx="6148552" cy="738664"/>
          </a:xfrm>
          <a:prstGeom prst="rect">
            <a:avLst/>
          </a:prstGeom>
          <a:noFill/>
        </p:spPr>
        <p:txBody>
          <a:bodyPr wrap="square" rtlCol="0">
            <a:spAutoFit/>
          </a:bodyPr>
          <a:lstStyle/>
          <a:p>
            <a:r>
              <a:rPr lang="en-US" dirty="0">
                <a:solidFill>
                  <a:schemeClr val="bg1"/>
                </a:solidFill>
                <a:latin typeface="Roboto" panose="020B0604020202020204" charset="0"/>
                <a:ea typeface="Roboto" panose="020B0604020202020204" charset="0"/>
              </a:rPr>
              <a:t>Computers </a:t>
            </a:r>
            <a:r>
              <a:rPr lang="en-US" dirty="0" smtClean="0">
                <a:solidFill>
                  <a:schemeClr val="bg1"/>
                </a:solidFill>
                <a:latin typeface="Roboto" panose="020B0604020202020204" charset="0"/>
                <a:ea typeface="Roboto" panose="020B0604020202020204" charset="0"/>
              </a:rPr>
              <a:t>understand programming </a:t>
            </a:r>
            <a:r>
              <a:rPr lang="en-US" dirty="0">
                <a:solidFill>
                  <a:schemeClr val="bg1"/>
                </a:solidFill>
                <a:latin typeface="Roboto" panose="020B0604020202020204" charset="0"/>
                <a:ea typeface="Roboto" panose="020B0604020202020204" charset="0"/>
              </a:rPr>
              <a:t>languages through the use of translation such as compilers, interpreters, assembler and linker</a:t>
            </a:r>
            <a:r>
              <a:rPr lang="en-US" dirty="0" smtClean="0">
                <a:solidFill>
                  <a:schemeClr val="bg1"/>
                </a:solidFill>
                <a:latin typeface="Roboto" panose="020B0604020202020204" charset="0"/>
                <a:ea typeface="Roboto" panose="020B0604020202020204" charset="0"/>
              </a:rPr>
              <a:t>.</a:t>
            </a:r>
          </a:p>
          <a:p>
            <a:endParaRPr lang="en-US" dirty="0">
              <a:latin typeface="Roboto" panose="020B0604020202020204" charset="0"/>
              <a:ea typeface="Roboto" panose="020B0604020202020204" charset="0"/>
            </a:endParaRPr>
          </a:p>
        </p:txBody>
      </p:sp>
    </p:spTree>
    <p:extLst>
      <p:ext uri="{BB962C8B-B14F-4D97-AF65-F5344CB8AC3E}">
        <p14:creationId xmlns:p14="http://schemas.microsoft.com/office/powerpoint/2010/main" val="5078010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1"/>
          <p:cNvSpPr txBox="1">
            <a:spLocks noGrp="1"/>
          </p:cNvSpPr>
          <p:nvPr>
            <p:ph type="title"/>
          </p:nvPr>
        </p:nvSpPr>
        <p:spPr>
          <a:xfrm>
            <a:off x="720000" y="394900"/>
            <a:ext cx="5781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Process of translation</a:t>
            </a:r>
            <a:endParaRPr dirty="0"/>
          </a:p>
        </p:txBody>
      </p:sp>
      <p:grpSp>
        <p:nvGrpSpPr>
          <p:cNvPr id="507" name="Google Shape;507;p41"/>
          <p:cNvGrpSpPr/>
          <p:nvPr/>
        </p:nvGrpSpPr>
        <p:grpSpPr>
          <a:xfrm>
            <a:off x="2832988" y="1189910"/>
            <a:ext cx="3473150" cy="2838040"/>
            <a:chOff x="2835425" y="1618535"/>
            <a:chExt cx="3473150" cy="2838040"/>
          </a:xfrm>
        </p:grpSpPr>
        <p:cxnSp>
          <p:nvCxnSpPr>
            <p:cNvPr id="508" name="Google Shape;508;p41"/>
            <p:cNvCxnSpPr/>
            <p:nvPr/>
          </p:nvCxnSpPr>
          <p:spPr>
            <a:xfrm>
              <a:off x="2835425" y="2314975"/>
              <a:ext cx="855300" cy="1200"/>
            </a:xfrm>
            <a:prstGeom prst="straightConnector1">
              <a:avLst/>
            </a:prstGeom>
            <a:noFill/>
            <a:ln w="28575" cap="flat" cmpd="sng">
              <a:solidFill>
                <a:schemeClr val="lt1"/>
              </a:solidFill>
              <a:prstDash val="solid"/>
              <a:round/>
              <a:headEnd type="diamond" w="sm" len="sm"/>
              <a:tailEnd type="none" w="sm" len="sm"/>
            </a:ln>
          </p:spPr>
        </p:cxnSp>
        <p:cxnSp>
          <p:nvCxnSpPr>
            <p:cNvPr id="509" name="Google Shape;509;p41"/>
            <p:cNvCxnSpPr/>
            <p:nvPr/>
          </p:nvCxnSpPr>
          <p:spPr>
            <a:xfrm>
              <a:off x="2835425" y="3759525"/>
              <a:ext cx="855300" cy="0"/>
            </a:xfrm>
            <a:prstGeom prst="straightConnector1">
              <a:avLst/>
            </a:prstGeom>
            <a:noFill/>
            <a:ln w="28575" cap="flat" cmpd="sng">
              <a:solidFill>
                <a:schemeClr val="lt1"/>
              </a:solidFill>
              <a:prstDash val="solid"/>
              <a:round/>
              <a:headEnd type="diamond" w="sm" len="sm"/>
              <a:tailEnd type="none" w="sm" len="sm"/>
            </a:ln>
          </p:spPr>
        </p:cxnSp>
        <p:cxnSp>
          <p:nvCxnSpPr>
            <p:cNvPr id="510" name="Google Shape;510;p41"/>
            <p:cNvCxnSpPr/>
            <p:nvPr/>
          </p:nvCxnSpPr>
          <p:spPr>
            <a:xfrm rot="10800000">
              <a:off x="5453275" y="3759525"/>
              <a:ext cx="855300" cy="0"/>
            </a:xfrm>
            <a:prstGeom prst="straightConnector1">
              <a:avLst/>
            </a:prstGeom>
            <a:noFill/>
            <a:ln w="28575" cap="flat" cmpd="sng">
              <a:solidFill>
                <a:schemeClr val="lt1"/>
              </a:solidFill>
              <a:prstDash val="solid"/>
              <a:round/>
              <a:headEnd type="diamond" w="sm" len="sm"/>
              <a:tailEnd type="none" w="sm" len="sm"/>
            </a:ln>
          </p:spPr>
        </p:cxnSp>
        <p:cxnSp>
          <p:nvCxnSpPr>
            <p:cNvPr id="511" name="Google Shape;511;p41"/>
            <p:cNvCxnSpPr/>
            <p:nvPr/>
          </p:nvCxnSpPr>
          <p:spPr>
            <a:xfrm flipH="1">
              <a:off x="5453275" y="2314975"/>
              <a:ext cx="855300" cy="1200"/>
            </a:xfrm>
            <a:prstGeom prst="straightConnector1">
              <a:avLst/>
            </a:prstGeom>
            <a:noFill/>
            <a:ln w="28575" cap="flat" cmpd="sng">
              <a:solidFill>
                <a:schemeClr val="lt1"/>
              </a:solidFill>
              <a:prstDash val="solid"/>
              <a:round/>
              <a:headEnd type="diamond" w="sm" len="sm"/>
              <a:tailEnd type="none" w="sm" len="sm"/>
            </a:ln>
          </p:spPr>
        </p:cxnSp>
        <p:grpSp>
          <p:nvGrpSpPr>
            <p:cNvPr id="512" name="Google Shape;512;p41"/>
            <p:cNvGrpSpPr/>
            <p:nvPr/>
          </p:nvGrpSpPr>
          <p:grpSpPr>
            <a:xfrm>
              <a:off x="3154256" y="1618535"/>
              <a:ext cx="2835488" cy="2838040"/>
              <a:chOff x="3154256" y="1618535"/>
              <a:chExt cx="2835488" cy="2838040"/>
            </a:xfrm>
          </p:grpSpPr>
          <p:sp>
            <p:nvSpPr>
              <p:cNvPr id="513" name="Google Shape;513;p41"/>
              <p:cNvSpPr/>
              <p:nvPr/>
            </p:nvSpPr>
            <p:spPr>
              <a:xfrm>
                <a:off x="4595644" y="1618535"/>
                <a:ext cx="1394100" cy="1394100"/>
              </a:xfrm>
              <a:prstGeom prst="rtTriangle">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1"/>
              <p:cNvSpPr/>
              <p:nvPr/>
            </p:nvSpPr>
            <p:spPr>
              <a:xfrm rot="-5400000">
                <a:off x="3154256" y="1618535"/>
                <a:ext cx="1394100" cy="1394100"/>
              </a:xfrm>
              <a:prstGeom prst="rtTriangle">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1"/>
              <p:cNvSpPr/>
              <p:nvPr/>
            </p:nvSpPr>
            <p:spPr>
              <a:xfrm rot="10800000">
                <a:off x="3154256" y="3062475"/>
                <a:ext cx="1394100" cy="1394100"/>
              </a:xfrm>
              <a:prstGeom prst="rtTriangle">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1"/>
              <p:cNvSpPr/>
              <p:nvPr/>
            </p:nvSpPr>
            <p:spPr>
              <a:xfrm rot="5400000">
                <a:off x="4595644" y="3062475"/>
                <a:ext cx="1394100" cy="1394100"/>
              </a:xfrm>
              <a:prstGeom prst="rtTriangle">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 name="Google Shape;517;p41"/>
          <p:cNvGrpSpPr/>
          <p:nvPr/>
        </p:nvGrpSpPr>
        <p:grpSpPr>
          <a:xfrm>
            <a:off x="125682" y="1742675"/>
            <a:ext cx="2795752" cy="891175"/>
            <a:chOff x="39681" y="1890260"/>
            <a:chExt cx="2795752" cy="891175"/>
          </a:xfrm>
        </p:grpSpPr>
        <p:sp>
          <p:nvSpPr>
            <p:cNvPr id="518" name="Google Shape;518;p41"/>
            <p:cNvSpPr txBox="1"/>
            <p:nvPr/>
          </p:nvSpPr>
          <p:spPr>
            <a:xfrm>
              <a:off x="1078000" y="1890260"/>
              <a:ext cx="1558500" cy="420600"/>
            </a:xfrm>
            <a:prstGeom prst="rect">
              <a:avLst/>
            </a:prstGeom>
            <a:noFill/>
            <a:ln>
              <a:noFill/>
            </a:ln>
          </p:spPr>
          <p:txBody>
            <a:bodyPr spcFirstLastPara="1" wrap="square" lIns="0" tIns="0" rIns="36000" bIns="0" anchor="t" anchorCtr="0">
              <a:noAutofit/>
            </a:bodyPr>
            <a:lstStyle/>
            <a:p>
              <a:pPr lvl="0" algn="r"/>
              <a:r>
                <a:rPr lang="en-US" sz="2200" dirty="0">
                  <a:solidFill>
                    <a:schemeClr val="dk2"/>
                  </a:solidFill>
                  <a:latin typeface="Bebas Neue"/>
                  <a:ea typeface="Bebas Neue"/>
                  <a:cs typeface="Bebas Neue"/>
                  <a:sym typeface="Bebas Neue"/>
                </a:rPr>
                <a:t>assembler</a:t>
              </a:r>
            </a:p>
          </p:txBody>
        </p:sp>
        <p:sp>
          <p:nvSpPr>
            <p:cNvPr id="519" name="Google Shape;519;p41"/>
            <p:cNvSpPr txBox="1"/>
            <p:nvPr/>
          </p:nvSpPr>
          <p:spPr>
            <a:xfrm>
              <a:off x="39681" y="2283735"/>
              <a:ext cx="2795752" cy="497700"/>
            </a:xfrm>
            <a:prstGeom prst="rect">
              <a:avLst/>
            </a:prstGeom>
            <a:noFill/>
            <a:ln>
              <a:noFill/>
            </a:ln>
          </p:spPr>
          <p:txBody>
            <a:bodyPr spcFirstLastPara="1" wrap="square" lIns="0" tIns="0" rIns="36000" bIns="0" anchor="t" anchorCtr="0">
              <a:noAutofit/>
            </a:bodyPr>
            <a:lstStyle/>
            <a:p>
              <a:pPr lvl="0" algn="just"/>
              <a:r>
                <a:rPr lang="en-US" sz="1000" dirty="0">
                  <a:solidFill>
                    <a:schemeClr val="lt1"/>
                  </a:solidFill>
                  <a:latin typeface="Roboto"/>
                  <a:ea typeface="Roboto"/>
                  <a:cs typeface="Roboto"/>
                  <a:sym typeface="Roboto"/>
                </a:rPr>
                <a:t>An assembler translates assembly language programs into machine code. The output of a assembler is called an object file, which contains a combination of machine instruction as well as the data required to place these intstructions in memory.</a:t>
              </a:r>
              <a:endParaRPr sz="1000" dirty="0">
                <a:solidFill>
                  <a:schemeClr val="lt1"/>
                </a:solidFill>
                <a:latin typeface="Roboto"/>
                <a:ea typeface="Roboto"/>
                <a:cs typeface="Roboto"/>
                <a:sym typeface="Roboto"/>
              </a:endParaRPr>
            </a:p>
          </p:txBody>
        </p:sp>
      </p:grpSp>
      <p:grpSp>
        <p:nvGrpSpPr>
          <p:cNvPr id="520" name="Google Shape;520;p41"/>
          <p:cNvGrpSpPr/>
          <p:nvPr/>
        </p:nvGrpSpPr>
        <p:grpSpPr>
          <a:xfrm>
            <a:off x="125682" y="3166352"/>
            <a:ext cx="2596819" cy="891176"/>
            <a:chOff x="39681" y="3312424"/>
            <a:chExt cx="2596819" cy="891176"/>
          </a:xfrm>
        </p:grpSpPr>
        <p:sp>
          <p:nvSpPr>
            <p:cNvPr id="521" name="Google Shape;521;p41"/>
            <p:cNvSpPr txBox="1"/>
            <p:nvPr/>
          </p:nvSpPr>
          <p:spPr>
            <a:xfrm>
              <a:off x="1078000" y="3312424"/>
              <a:ext cx="1558500" cy="423000"/>
            </a:xfrm>
            <a:prstGeom prst="rect">
              <a:avLst/>
            </a:prstGeom>
            <a:noFill/>
            <a:ln>
              <a:noFill/>
            </a:ln>
          </p:spPr>
          <p:txBody>
            <a:bodyPr spcFirstLastPara="1" wrap="square" lIns="0" tIns="0" rIns="36000" bIns="0" anchor="t" anchorCtr="0">
              <a:noAutofit/>
            </a:bodyPr>
            <a:lstStyle/>
            <a:p>
              <a:pPr lvl="0" algn="r"/>
              <a:r>
                <a:rPr lang="en-US" sz="2200" dirty="0">
                  <a:solidFill>
                    <a:schemeClr val="dk2"/>
                  </a:solidFill>
                  <a:latin typeface="Bebas Neue"/>
                  <a:ea typeface="Bebas Neue"/>
                  <a:cs typeface="Bebas Neue"/>
                  <a:sym typeface="Bebas Neue"/>
                </a:rPr>
                <a:t>interpreter</a:t>
              </a:r>
              <a:endParaRPr sz="2200" dirty="0">
                <a:solidFill>
                  <a:schemeClr val="dk2"/>
                </a:solidFill>
                <a:latin typeface="Bebas Neue"/>
                <a:ea typeface="Bebas Neue"/>
                <a:cs typeface="Bebas Neue"/>
                <a:sym typeface="Bebas Neue"/>
              </a:endParaRPr>
            </a:p>
          </p:txBody>
        </p:sp>
        <p:sp>
          <p:nvSpPr>
            <p:cNvPr id="522" name="Google Shape;522;p41"/>
            <p:cNvSpPr txBox="1"/>
            <p:nvPr/>
          </p:nvSpPr>
          <p:spPr>
            <a:xfrm>
              <a:off x="39681" y="3705900"/>
              <a:ext cx="2596819" cy="497700"/>
            </a:xfrm>
            <a:prstGeom prst="rect">
              <a:avLst/>
            </a:prstGeom>
            <a:noFill/>
            <a:ln>
              <a:noFill/>
            </a:ln>
          </p:spPr>
          <p:txBody>
            <a:bodyPr spcFirstLastPara="1" wrap="square" lIns="0" tIns="0" rIns="36000" bIns="0" anchor="t" anchorCtr="0">
              <a:noAutofit/>
            </a:bodyPr>
            <a:lstStyle/>
            <a:p>
              <a:pPr lvl="0" algn="just"/>
              <a:r>
                <a:rPr lang="en-US" sz="1000" dirty="0" smtClean="0">
                  <a:solidFill>
                    <a:schemeClr val="lt1"/>
                  </a:solidFill>
                  <a:latin typeface="Roboto"/>
                  <a:ea typeface="Roboto"/>
                  <a:cs typeface="Roboto"/>
                  <a:sym typeface="Roboto"/>
                </a:rPr>
                <a:t>An interpreter, on the other hand, reads the source code and executes it line by line, rather than converting it into machine code. Both compilers and interpreters are able to "understand" programming languages by following a set of rules and instructions, known as the language's syntax, to translate the code into a form that the computer can execute.</a:t>
              </a:r>
              <a:endParaRPr sz="1000" dirty="0">
                <a:solidFill>
                  <a:schemeClr val="lt1"/>
                </a:solidFill>
                <a:latin typeface="Roboto"/>
                <a:ea typeface="Roboto"/>
                <a:cs typeface="Roboto"/>
                <a:sym typeface="Roboto"/>
              </a:endParaRPr>
            </a:p>
          </p:txBody>
        </p:sp>
      </p:grpSp>
      <p:grpSp>
        <p:nvGrpSpPr>
          <p:cNvPr id="523" name="Google Shape;523;p41"/>
          <p:cNvGrpSpPr/>
          <p:nvPr/>
        </p:nvGrpSpPr>
        <p:grpSpPr>
          <a:xfrm>
            <a:off x="6424257" y="1713098"/>
            <a:ext cx="2636500" cy="891175"/>
            <a:chOff x="6507500" y="1890260"/>
            <a:chExt cx="2636500" cy="891175"/>
          </a:xfrm>
        </p:grpSpPr>
        <p:sp>
          <p:nvSpPr>
            <p:cNvPr id="524" name="Google Shape;524;p41"/>
            <p:cNvSpPr txBox="1"/>
            <p:nvPr/>
          </p:nvSpPr>
          <p:spPr>
            <a:xfrm>
              <a:off x="6507500" y="1890260"/>
              <a:ext cx="1558500" cy="420600"/>
            </a:xfrm>
            <a:prstGeom prst="rect">
              <a:avLst/>
            </a:prstGeom>
            <a:noFill/>
            <a:ln>
              <a:noFill/>
            </a:ln>
          </p:spPr>
          <p:txBody>
            <a:bodyPr spcFirstLastPara="1" wrap="square" lIns="36000" tIns="0" rIns="0" bIns="0" anchor="t" anchorCtr="0">
              <a:noAutofit/>
            </a:bodyPr>
            <a:lstStyle/>
            <a:p>
              <a:pPr marL="0" lvl="0" indent="0" algn="l" rtl="0">
                <a:spcBef>
                  <a:spcPts val="0"/>
                </a:spcBef>
                <a:spcAft>
                  <a:spcPts val="0"/>
                </a:spcAft>
                <a:buNone/>
              </a:pPr>
              <a:r>
                <a:rPr lang="en" sz="2200" dirty="0" smtClean="0">
                  <a:solidFill>
                    <a:schemeClr val="dk2"/>
                  </a:solidFill>
                  <a:latin typeface="Bebas Neue"/>
                  <a:ea typeface="Bebas Neue"/>
                  <a:cs typeface="Bebas Neue"/>
                  <a:sym typeface="Bebas Neue"/>
                </a:rPr>
                <a:t>compiler</a:t>
              </a:r>
              <a:endParaRPr sz="2200" dirty="0">
                <a:solidFill>
                  <a:schemeClr val="dk2"/>
                </a:solidFill>
                <a:latin typeface="Bebas Neue"/>
                <a:ea typeface="Bebas Neue"/>
                <a:cs typeface="Bebas Neue"/>
                <a:sym typeface="Bebas Neue"/>
              </a:endParaRPr>
            </a:p>
          </p:txBody>
        </p:sp>
        <p:sp>
          <p:nvSpPr>
            <p:cNvPr id="525" name="Google Shape;525;p41"/>
            <p:cNvSpPr txBox="1"/>
            <p:nvPr/>
          </p:nvSpPr>
          <p:spPr>
            <a:xfrm>
              <a:off x="6507500" y="2283735"/>
              <a:ext cx="2636500" cy="497700"/>
            </a:xfrm>
            <a:prstGeom prst="rect">
              <a:avLst/>
            </a:prstGeom>
            <a:noFill/>
            <a:ln>
              <a:noFill/>
            </a:ln>
          </p:spPr>
          <p:txBody>
            <a:bodyPr spcFirstLastPara="1" wrap="square" lIns="36000" tIns="0" rIns="0" bIns="0" anchor="t" anchorCtr="0">
              <a:noAutofit/>
            </a:bodyPr>
            <a:lstStyle/>
            <a:p>
              <a:pPr lvl="0" algn="just"/>
              <a:r>
                <a:rPr lang="en-US" sz="1000" dirty="0" smtClean="0">
                  <a:solidFill>
                    <a:schemeClr val="lt1"/>
                  </a:solidFill>
                  <a:latin typeface="Roboto"/>
                  <a:ea typeface="Roboto"/>
                  <a:cs typeface="Roboto"/>
                  <a:sym typeface="Roboto"/>
                </a:rPr>
                <a:t>is </a:t>
              </a:r>
              <a:r>
                <a:rPr lang="en-US" sz="1000" dirty="0">
                  <a:solidFill>
                    <a:schemeClr val="lt1"/>
                  </a:solidFill>
                  <a:latin typeface="Roboto"/>
                  <a:ea typeface="Roboto"/>
                  <a:cs typeface="Roboto"/>
                  <a:sym typeface="Roboto"/>
                </a:rPr>
                <a:t>a program that converts the source code written in a programming language into machine code, which can be executed directly by the computer's central processing unit.</a:t>
              </a:r>
              <a:endParaRPr sz="1000" dirty="0">
                <a:solidFill>
                  <a:schemeClr val="lt1"/>
                </a:solidFill>
                <a:latin typeface="Roboto"/>
                <a:ea typeface="Roboto"/>
                <a:cs typeface="Roboto"/>
                <a:sym typeface="Roboto"/>
              </a:endParaRPr>
            </a:p>
          </p:txBody>
        </p:sp>
      </p:grpSp>
      <p:grpSp>
        <p:nvGrpSpPr>
          <p:cNvPr id="526" name="Google Shape;526;p41"/>
          <p:cNvGrpSpPr/>
          <p:nvPr/>
        </p:nvGrpSpPr>
        <p:grpSpPr>
          <a:xfrm>
            <a:off x="6306138" y="3136774"/>
            <a:ext cx="2754619" cy="891176"/>
            <a:chOff x="6389381" y="3312424"/>
            <a:chExt cx="2754619" cy="891176"/>
          </a:xfrm>
        </p:grpSpPr>
        <p:sp>
          <p:nvSpPr>
            <p:cNvPr id="527" name="Google Shape;527;p41"/>
            <p:cNvSpPr txBox="1"/>
            <p:nvPr/>
          </p:nvSpPr>
          <p:spPr>
            <a:xfrm>
              <a:off x="6507500" y="3312424"/>
              <a:ext cx="1558500" cy="423000"/>
            </a:xfrm>
            <a:prstGeom prst="rect">
              <a:avLst/>
            </a:prstGeom>
            <a:noFill/>
            <a:ln>
              <a:noFill/>
            </a:ln>
          </p:spPr>
          <p:txBody>
            <a:bodyPr spcFirstLastPara="1" wrap="square" lIns="36000" tIns="0" rIns="0" bIns="0" anchor="t" anchorCtr="0">
              <a:noAutofit/>
            </a:bodyPr>
            <a:lstStyle/>
            <a:p>
              <a:pPr marL="0" lvl="0" indent="0" algn="l" rtl="0">
                <a:spcBef>
                  <a:spcPts val="0"/>
                </a:spcBef>
                <a:spcAft>
                  <a:spcPts val="0"/>
                </a:spcAft>
                <a:buNone/>
              </a:pPr>
              <a:r>
                <a:rPr lang="en" sz="2200" dirty="0" smtClean="0">
                  <a:solidFill>
                    <a:schemeClr val="dk2"/>
                  </a:solidFill>
                  <a:latin typeface="Bebas Neue"/>
                  <a:ea typeface="Bebas Neue"/>
                  <a:cs typeface="Bebas Neue"/>
                  <a:sym typeface="Bebas Neue"/>
                </a:rPr>
                <a:t>linker</a:t>
              </a:r>
              <a:endParaRPr sz="2200" dirty="0">
                <a:solidFill>
                  <a:schemeClr val="dk2"/>
                </a:solidFill>
                <a:latin typeface="Bebas Neue"/>
                <a:ea typeface="Bebas Neue"/>
                <a:cs typeface="Bebas Neue"/>
                <a:sym typeface="Bebas Neue"/>
              </a:endParaRPr>
            </a:p>
          </p:txBody>
        </p:sp>
        <p:sp>
          <p:nvSpPr>
            <p:cNvPr id="528" name="Google Shape;528;p41"/>
            <p:cNvSpPr txBox="1"/>
            <p:nvPr/>
          </p:nvSpPr>
          <p:spPr>
            <a:xfrm>
              <a:off x="6389381" y="3705900"/>
              <a:ext cx="2754619" cy="497700"/>
            </a:xfrm>
            <a:prstGeom prst="rect">
              <a:avLst/>
            </a:prstGeom>
            <a:noFill/>
            <a:ln>
              <a:noFill/>
            </a:ln>
          </p:spPr>
          <p:txBody>
            <a:bodyPr spcFirstLastPara="1" wrap="square" lIns="36000" tIns="0" rIns="0" bIns="0" anchor="t" anchorCtr="0">
              <a:noAutofit/>
            </a:bodyPr>
            <a:lstStyle/>
            <a:p>
              <a:pPr lvl="0" algn="just"/>
              <a:r>
                <a:rPr lang="en-US" sz="1000" dirty="0">
                  <a:solidFill>
                    <a:schemeClr val="lt1"/>
                  </a:solidFill>
                  <a:latin typeface="Roboto"/>
                  <a:ea typeface="Roboto"/>
                  <a:cs typeface="Roboto"/>
                  <a:sym typeface="Roboto"/>
                </a:rPr>
                <a:t>Linker is a computer program that links and merges various object files together in order to make an executable file. All these files might have been compiled by separate </a:t>
              </a:r>
              <a:r>
                <a:rPr lang="en-US" sz="1000" dirty="0" smtClean="0">
                  <a:solidFill>
                    <a:schemeClr val="lt1"/>
                  </a:solidFill>
                  <a:latin typeface="Roboto"/>
                  <a:ea typeface="Roboto"/>
                  <a:cs typeface="Roboto"/>
                  <a:sym typeface="Roboto"/>
                </a:rPr>
                <a:t>assembler.The major task of a linker is to search and locate referenced module/routines in a program and to determine the memory location where these codes will be loaded making the program instruction to have absolute reference.</a:t>
              </a:r>
              <a:endParaRPr sz="1000" dirty="0">
                <a:solidFill>
                  <a:schemeClr val="lt1"/>
                </a:solidFill>
                <a:latin typeface="Roboto"/>
                <a:ea typeface="Roboto"/>
                <a:cs typeface="Roboto"/>
                <a:sym typeface="Roboto"/>
              </a:endParaRPr>
            </a:p>
          </p:txBody>
        </p:sp>
      </p:grpSp>
      <p:sp>
        <p:nvSpPr>
          <p:cNvPr id="529" name="Google Shape;529;p41"/>
          <p:cNvSpPr txBox="1">
            <a:spLocks noGrp="1"/>
          </p:cNvSpPr>
          <p:nvPr>
            <p:ph type="title" idx="4294967295"/>
          </p:nvPr>
        </p:nvSpPr>
        <p:spPr>
          <a:xfrm>
            <a:off x="3588769" y="1626410"/>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t>01</a:t>
            </a:r>
            <a:endParaRPr sz="3000" dirty="0"/>
          </a:p>
        </p:txBody>
      </p:sp>
      <p:sp>
        <p:nvSpPr>
          <p:cNvPr id="530" name="Google Shape;530;p41"/>
          <p:cNvSpPr txBox="1">
            <a:spLocks noGrp="1"/>
          </p:cNvSpPr>
          <p:nvPr>
            <p:ph type="title" idx="4294967295"/>
          </p:nvPr>
        </p:nvSpPr>
        <p:spPr>
          <a:xfrm>
            <a:off x="5030157" y="1626410"/>
            <a:ext cx="520200" cy="521100"/>
          </a:xfrm>
          <a:prstGeom prst="rect">
            <a:avLst/>
          </a:prstGeom>
          <a:gradFill>
            <a:gsLst>
              <a:gs pos="0">
                <a:schemeClr val="dk2"/>
              </a:gs>
              <a:gs pos="100000">
                <a:schemeClr val="lt2"/>
              </a:gs>
            </a:gsLst>
            <a:lin ang="16198662"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sz="3000"/>
              <a:t>02</a:t>
            </a:r>
            <a:endParaRPr sz="3000"/>
          </a:p>
        </p:txBody>
      </p:sp>
      <p:sp>
        <p:nvSpPr>
          <p:cNvPr id="531" name="Google Shape;531;p41"/>
          <p:cNvSpPr txBox="1">
            <a:spLocks noGrp="1"/>
          </p:cNvSpPr>
          <p:nvPr>
            <p:ph type="title" idx="4294967295"/>
          </p:nvPr>
        </p:nvSpPr>
        <p:spPr>
          <a:xfrm>
            <a:off x="3588769" y="3070350"/>
            <a:ext cx="520200" cy="521100"/>
          </a:xfrm>
          <a:prstGeom prst="rect">
            <a:avLst/>
          </a:prstGeom>
          <a:gradFill>
            <a:gsLst>
              <a:gs pos="0">
                <a:schemeClr val="dk2"/>
              </a:gs>
              <a:gs pos="100000">
                <a:schemeClr val="lt2"/>
              </a:gs>
            </a:gsLst>
            <a:lin ang="16198662"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t>03</a:t>
            </a:r>
            <a:endParaRPr sz="3000" dirty="0"/>
          </a:p>
        </p:txBody>
      </p:sp>
      <p:sp>
        <p:nvSpPr>
          <p:cNvPr id="532" name="Google Shape;532;p41"/>
          <p:cNvSpPr txBox="1">
            <a:spLocks noGrp="1"/>
          </p:cNvSpPr>
          <p:nvPr>
            <p:ph type="title" idx="4294967295"/>
          </p:nvPr>
        </p:nvSpPr>
        <p:spPr>
          <a:xfrm>
            <a:off x="5030157" y="3070350"/>
            <a:ext cx="520200" cy="5211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sz="3000"/>
              <a:t>04</a:t>
            </a:r>
            <a:endParaRPr sz="300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42"/>
          <p:cNvSpPr txBox="1">
            <a:spLocks noGrp="1"/>
          </p:cNvSpPr>
          <p:nvPr>
            <p:ph type="title"/>
          </p:nvPr>
        </p:nvSpPr>
        <p:spPr>
          <a:xfrm>
            <a:off x="4662438" y="1151820"/>
            <a:ext cx="3208500" cy="514500"/>
          </a:xfrm>
          <a:prstGeom prst="rect">
            <a:avLst/>
          </a:prstGeom>
        </p:spPr>
        <p:txBody>
          <a:bodyPr spcFirstLastPara="1" wrap="square" lIns="91425" tIns="91425" rIns="91425" bIns="91425" anchor="ctr" anchorCtr="0">
            <a:noAutofit/>
          </a:bodyPr>
          <a:lstStyle/>
          <a:p>
            <a:pPr lvl="0" algn="l"/>
            <a:r>
              <a:rPr lang="en-US" sz="3600" dirty="0">
                <a:solidFill>
                  <a:schemeClr val="bg1"/>
                </a:solidFill>
              </a:rPr>
              <a:t>Paradigm</a:t>
            </a:r>
            <a:endParaRPr sz="3200" dirty="0">
              <a:solidFill>
                <a:schemeClr val="bg1"/>
              </a:solidFill>
            </a:endParaRPr>
          </a:p>
        </p:txBody>
      </p:sp>
      <p:pic>
        <p:nvPicPr>
          <p:cNvPr id="4" name="Google Shape;896;p54"/>
          <p:cNvPicPr preferRelativeResize="0"/>
          <p:nvPr/>
        </p:nvPicPr>
        <p:blipFill rotWithShape="1">
          <a:blip r:embed="rId3">
            <a:alphaModFix/>
          </a:blip>
          <a:srcRect l="-21509" r="-12"/>
          <a:stretch/>
        </p:blipFill>
        <p:spPr>
          <a:xfrm flipH="1">
            <a:off x="-2666999" y="0"/>
            <a:ext cx="10771094" cy="7019365"/>
          </a:xfrm>
          <a:prstGeom prst="parallelogram">
            <a:avLst>
              <a:gd name="adj" fmla="val 102040"/>
            </a:avLst>
          </a:prstGeom>
          <a:noFill/>
          <a:ln>
            <a:noFill/>
          </a:ln>
        </p:spPr>
      </p:pic>
      <p:sp>
        <p:nvSpPr>
          <p:cNvPr id="538" name="Google Shape;538;p42"/>
          <p:cNvSpPr txBox="1">
            <a:spLocks noGrp="1"/>
          </p:cNvSpPr>
          <p:nvPr>
            <p:ph type="subTitle" idx="1"/>
          </p:nvPr>
        </p:nvSpPr>
        <p:spPr>
          <a:xfrm>
            <a:off x="4662438" y="1862264"/>
            <a:ext cx="4481562" cy="1915500"/>
          </a:xfrm>
          <a:prstGeom prst="rect">
            <a:avLst/>
          </a:prstGeom>
        </p:spPr>
        <p:txBody>
          <a:bodyPr spcFirstLastPara="1" wrap="square" lIns="91425" tIns="91425" rIns="91425" bIns="91425" anchor="t" anchorCtr="0">
            <a:noAutofit/>
          </a:bodyPr>
          <a:lstStyle/>
          <a:p>
            <a:pPr marL="0" lvl="0" indent="0" algn="just"/>
            <a:r>
              <a:rPr lang="en-US" sz="1400" dirty="0"/>
              <a:t>Programming paradigms are different ways or styles in which a given program or programming language can be organized. Each paradigm consists of certain structures, features, and opinions about how common programming problems should be </a:t>
            </a:r>
            <a:r>
              <a:rPr lang="en-US" sz="1400" dirty="0" smtClean="0"/>
              <a:t>tackled.</a:t>
            </a:r>
            <a:endParaRPr sz="1400" dirty="0"/>
          </a:p>
        </p:txBody>
      </p:sp>
      <p:pic>
        <p:nvPicPr>
          <p:cNvPr id="5" name="Google Shape;898;p54"/>
          <p:cNvPicPr preferRelativeResize="0"/>
          <p:nvPr/>
        </p:nvPicPr>
        <p:blipFill rotWithShape="1">
          <a:blip r:embed="rId4">
            <a:alphaModFix amt="33000"/>
          </a:blip>
          <a:srcRect l="-21509" r="-12"/>
          <a:stretch/>
        </p:blipFill>
        <p:spPr>
          <a:xfrm flipH="1">
            <a:off x="-2667001" y="0"/>
            <a:ext cx="10771096" cy="7019365"/>
          </a:xfrm>
          <a:prstGeom prst="parallelogram">
            <a:avLst>
              <a:gd name="adj" fmla="val 102669"/>
            </a:avLst>
          </a:prstGeom>
          <a:noFill/>
          <a:ln>
            <a:noFill/>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grpSp>
        <p:nvGrpSpPr>
          <p:cNvPr id="76" name="Group 75"/>
          <p:cNvGrpSpPr/>
          <p:nvPr/>
        </p:nvGrpSpPr>
        <p:grpSpPr>
          <a:xfrm>
            <a:off x="408327" y="812813"/>
            <a:ext cx="5901817" cy="4007421"/>
            <a:chOff x="408327" y="836089"/>
            <a:chExt cx="5901817" cy="4007421"/>
          </a:xfrm>
        </p:grpSpPr>
        <p:grpSp>
          <p:nvGrpSpPr>
            <p:cNvPr id="39" name="Group 38"/>
            <p:cNvGrpSpPr/>
            <p:nvPr/>
          </p:nvGrpSpPr>
          <p:grpSpPr>
            <a:xfrm flipH="1">
              <a:off x="408327" y="2212732"/>
              <a:ext cx="3150950" cy="2630778"/>
              <a:chOff x="3892286" y="1733903"/>
              <a:chExt cx="3150950" cy="2630778"/>
            </a:xfrm>
          </p:grpSpPr>
          <p:grpSp>
            <p:nvGrpSpPr>
              <p:cNvPr id="40" name="Google Shape;823;p51"/>
              <p:cNvGrpSpPr/>
              <p:nvPr/>
            </p:nvGrpSpPr>
            <p:grpSpPr>
              <a:xfrm>
                <a:off x="5522616" y="1733903"/>
                <a:ext cx="2523" cy="1373196"/>
                <a:chOff x="6144396" y="1515847"/>
                <a:chExt cx="2523" cy="1373196"/>
              </a:xfrm>
            </p:grpSpPr>
            <p:cxnSp>
              <p:nvCxnSpPr>
                <p:cNvPr id="46" name="Google Shape;834;p51"/>
                <p:cNvCxnSpPr/>
                <p:nvPr/>
              </p:nvCxnSpPr>
              <p:spPr>
                <a:xfrm rot="5400000">
                  <a:off x="5977830" y="2722474"/>
                  <a:ext cx="333135" cy="3"/>
                </a:xfrm>
                <a:prstGeom prst="bentConnector3">
                  <a:avLst>
                    <a:gd name="adj1" fmla="val 50000"/>
                  </a:avLst>
                </a:prstGeom>
                <a:noFill/>
                <a:ln w="28575" cap="flat" cmpd="sng">
                  <a:solidFill>
                    <a:schemeClr val="lt1"/>
                  </a:solidFill>
                  <a:prstDash val="solid"/>
                  <a:round/>
                  <a:headEnd type="none" w="sm" len="sm"/>
                  <a:tailEnd type="diamond" w="sm" len="sm"/>
                </a:ln>
              </p:spPr>
            </p:cxnSp>
            <p:cxnSp>
              <p:nvCxnSpPr>
                <p:cNvPr id="47" name="Google Shape;835;p51"/>
                <p:cNvCxnSpPr/>
                <p:nvPr/>
              </p:nvCxnSpPr>
              <p:spPr>
                <a:xfrm rot="5400000">
                  <a:off x="5867890" y="1793082"/>
                  <a:ext cx="556264" cy="1794"/>
                </a:xfrm>
                <a:prstGeom prst="bentConnector3">
                  <a:avLst>
                    <a:gd name="adj1" fmla="val 50000"/>
                  </a:avLst>
                </a:prstGeom>
                <a:noFill/>
                <a:ln w="28575" cap="flat" cmpd="sng">
                  <a:solidFill>
                    <a:schemeClr val="lt1"/>
                  </a:solidFill>
                  <a:prstDash val="solid"/>
                  <a:round/>
                  <a:headEnd type="none" w="sm" len="sm"/>
                  <a:tailEnd type="diamond" w="sm" len="sm"/>
                </a:ln>
              </p:spPr>
            </p:cxnSp>
          </p:grpSp>
          <p:sp>
            <p:nvSpPr>
              <p:cNvPr id="41" name="Google Shape;828;p51"/>
              <p:cNvSpPr/>
              <p:nvPr/>
            </p:nvSpPr>
            <p:spPr>
              <a:xfrm>
                <a:off x="3892286" y="3941681"/>
                <a:ext cx="3150950"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EVENT DRIVEN PROGRAMMING</a:t>
                </a:r>
                <a:endParaRPr lang="en-US" dirty="0">
                  <a:solidFill>
                    <a:schemeClr val="lt1"/>
                  </a:solidFill>
                  <a:latin typeface="Roboto"/>
                  <a:ea typeface="Roboto"/>
                  <a:cs typeface="Roboto"/>
                  <a:sym typeface="Roboto"/>
                </a:endParaRPr>
              </a:p>
            </p:txBody>
          </p:sp>
          <p:cxnSp>
            <p:nvCxnSpPr>
              <p:cNvPr id="42" name="Google Shape;834;p51"/>
              <p:cNvCxnSpPr/>
              <p:nvPr/>
            </p:nvCxnSpPr>
            <p:spPr>
              <a:xfrm rot="16200000" flipH="1">
                <a:off x="5374705" y="3725115"/>
                <a:ext cx="296750" cy="529"/>
              </a:xfrm>
              <a:prstGeom prst="bentConnector3">
                <a:avLst>
                  <a:gd name="adj1" fmla="val 50000"/>
                </a:avLst>
              </a:prstGeom>
              <a:noFill/>
              <a:ln w="28575" cap="flat" cmpd="sng">
                <a:solidFill>
                  <a:schemeClr val="lt1"/>
                </a:solidFill>
                <a:prstDash val="solid"/>
                <a:round/>
                <a:headEnd type="none" w="sm" len="sm"/>
                <a:tailEnd type="diamond" w="sm" len="sm"/>
              </a:ln>
            </p:spPr>
          </p:cxnSp>
        </p:grpSp>
        <p:grpSp>
          <p:nvGrpSpPr>
            <p:cNvPr id="55" name="Google Shape;823;p51"/>
            <p:cNvGrpSpPr/>
            <p:nvPr/>
          </p:nvGrpSpPr>
          <p:grpSpPr>
            <a:xfrm>
              <a:off x="6284745" y="2355892"/>
              <a:ext cx="25399" cy="1156460"/>
              <a:chOff x="5704840" y="1659007"/>
              <a:chExt cx="26722" cy="1156460"/>
            </a:xfrm>
          </p:grpSpPr>
          <p:cxnSp>
            <p:nvCxnSpPr>
              <p:cNvPr id="61" name="Google Shape;834;p51"/>
              <p:cNvCxnSpPr/>
              <p:nvPr/>
            </p:nvCxnSpPr>
            <p:spPr>
              <a:xfrm rot="5400000">
                <a:off x="5562593" y="2646498"/>
                <a:ext cx="324577" cy="13361"/>
              </a:xfrm>
              <a:prstGeom prst="bentConnector3">
                <a:avLst>
                  <a:gd name="adj1" fmla="val -25732"/>
                </a:avLst>
              </a:prstGeom>
              <a:noFill/>
              <a:ln w="28575" cap="flat" cmpd="sng">
                <a:solidFill>
                  <a:schemeClr val="lt1"/>
                </a:solidFill>
                <a:prstDash val="solid"/>
                <a:round/>
                <a:headEnd type="none" w="sm" len="sm"/>
                <a:tailEnd type="diamond" w="sm" len="sm"/>
              </a:ln>
            </p:spPr>
          </p:cxnSp>
          <p:cxnSp>
            <p:nvCxnSpPr>
              <p:cNvPr id="62" name="Google Shape;835;p51"/>
              <p:cNvCxnSpPr/>
              <p:nvPr/>
            </p:nvCxnSpPr>
            <p:spPr>
              <a:xfrm rot="5400000">
                <a:off x="5501793" y="1862054"/>
                <a:ext cx="419455" cy="13361"/>
              </a:xfrm>
              <a:prstGeom prst="bentConnector3">
                <a:avLst>
                  <a:gd name="adj1" fmla="val -27354"/>
                </a:avLst>
              </a:prstGeom>
              <a:noFill/>
              <a:ln w="28575" cap="flat" cmpd="sng">
                <a:solidFill>
                  <a:schemeClr val="lt1"/>
                </a:solidFill>
                <a:prstDash val="solid"/>
                <a:round/>
                <a:headEnd type="none" w="sm" len="sm"/>
                <a:tailEnd type="diamond" w="sm" len="sm"/>
              </a:ln>
            </p:spPr>
          </p:cxnSp>
        </p:grpSp>
        <p:sp>
          <p:nvSpPr>
            <p:cNvPr id="64" name="Google Shape;826;p51"/>
            <p:cNvSpPr/>
            <p:nvPr/>
          </p:nvSpPr>
          <p:spPr>
            <a:xfrm flipH="1">
              <a:off x="3277056" y="836089"/>
              <a:ext cx="2277486" cy="4230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lvl="0" algn="ctr"/>
              <a:r>
                <a:rPr lang="en-US" sz="2000" dirty="0" smtClean="0">
                  <a:solidFill>
                    <a:schemeClr val="lt1"/>
                  </a:solidFill>
                  <a:latin typeface="Bebas Neue"/>
                  <a:ea typeface="Bebas Neue"/>
                  <a:cs typeface="Bebas Neue"/>
                  <a:sym typeface="Bebas Neue"/>
                </a:rPr>
                <a:t>Programming paradigms</a:t>
              </a:r>
              <a:endParaRPr sz="2000" dirty="0">
                <a:solidFill>
                  <a:schemeClr val="lt1"/>
                </a:solidFill>
                <a:latin typeface="Bebas Neue"/>
                <a:ea typeface="Bebas Neue"/>
                <a:cs typeface="Bebas Neue"/>
                <a:sym typeface="Bebas Neue"/>
              </a:endParaRPr>
            </a:p>
          </p:txBody>
        </p:sp>
        <p:cxnSp>
          <p:nvCxnSpPr>
            <p:cNvPr id="53" name="Straight Connector 52"/>
            <p:cNvCxnSpPr>
              <a:stCxn id="64" idx="2"/>
            </p:cNvCxnSpPr>
            <p:nvPr/>
          </p:nvCxnSpPr>
          <p:spPr>
            <a:xfrm>
              <a:off x="4415799" y="1259089"/>
              <a:ext cx="1868984" cy="647028"/>
            </a:xfrm>
            <a:prstGeom prst="line">
              <a:avLst/>
            </a:prstGeom>
            <a:ln>
              <a:tailEnd type="diamond"/>
            </a:ln>
          </p:spPr>
          <p:style>
            <a:lnRef idx="2">
              <a:schemeClr val="accent6"/>
            </a:lnRef>
            <a:fillRef idx="0">
              <a:schemeClr val="accent6"/>
            </a:fillRef>
            <a:effectRef idx="1">
              <a:schemeClr val="accent6"/>
            </a:effectRef>
            <a:fontRef idx="minor">
              <a:schemeClr val="tx1"/>
            </a:fontRef>
          </p:style>
        </p:cxnSp>
        <p:cxnSp>
          <p:nvCxnSpPr>
            <p:cNvPr id="79" name="Straight Connector 78"/>
            <p:cNvCxnSpPr>
              <a:stCxn id="64" idx="2"/>
            </p:cNvCxnSpPr>
            <p:nvPr/>
          </p:nvCxnSpPr>
          <p:spPr>
            <a:xfrm flipH="1">
              <a:off x="2650910" y="1259089"/>
              <a:ext cx="1764889" cy="644671"/>
            </a:xfrm>
            <a:prstGeom prst="line">
              <a:avLst/>
            </a:prstGeom>
            <a:ln>
              <a:tailEnd type="diamond"/>
            </a:ln>
          </p:spPr>
          <p:style>
            <a:lnRef idx="2">
              <a:schemeClr val="accent6"/>
            </a:lnRef>
            <a:fillRef idx="0">
              <a:schemeClr val="accent6"/>
            </a:fillRef>
            <a:effectRef idx="1">
              <a:schemeClr val="accent6"/>
            </a:effectRef>
            <a:fontRef idx="minor">
              <a:schemeClr val="tx1"/>
            </a:fontRef>
          </p:style>
        </p:cxnSp>
      </p:grpSp>
      <p:sp>
        <p:nvSpPr>
          <p:cNvPr id="105" name="Google Shape;826;p51"/>
          <p:cNvSpPr/>
          <p:nvPr/>
        </p:nvSpPr>
        <p:spPr>
          <a:xfrm flipH="1">
            <a:off x="780346" y="1941603"/>
            <a:ext cx="2277486" cy="4230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lvl="0" algn="ctr"/>
            <a:r>
              <a:rPr lang="en-US" sz="2000" dirty="0">
                <a:solidFill>
                  <a:schemeClr val="lt1"/>
                </a:solidFill>
                <a:latin typeface="Bebas Neue"/>
                <a:ea typeface="Bebas Neue"/>
                <a:cs typeface="Bebas Neue"/>
                <a:sym typeface="Bebas Neue"/>
              </a:rPr>
              <a:t>IMPERATIVE</a:t>
            </a:r>
            <a:endParaRPr sz="2000" dirty="0">
              <a:solidFill>
                <a:schemeClr val="lt1"/>
              </a:solidFill>
              <a:latin typeface="Bebas Neue"/>
              <a:ea typeface="Bebas Neue"/>
              <a:cs typeface="Bebas Neue"/>
              <a:sym typeface="Bebas Neue"/>
            </a:endParaRPr>
          </a:p>
        </p:txBody>
      </p:sp>
      <p:sp>
        <p:nvSpPr>
          <p:cNvPr id="115" name="Google Shape;829;p51"/>
          <p:cNvSpPr/>
          <p:nvPr/>
        </p:nvSpPr>
        <p:spPr>
          <a:xfrm flipH="1">
            <a:off x="408327" y="2835783"/>
            <a:ext cx="3150950" cy="433286"/>
          </a:xfrm>
          <a:prstGeom prst="rect">
            <a:avLst/>
          </a:prstGeom>
          <a:gradFill>
            <a:gsLst>
              <a:gs pos="0">
                <a:srgbClr val="627292"/>
              </a:gs>
              <a:gs pos="100000">
                <a:srgbClr val="313640"/>
              </a:gs>
            </a:gsLst>
            <a:lin ang="5400012" scaled="0"/>
          </a:gradFill>
          <a:ln>
            <a:noFill/>
          </a:ln>
        </p:spPr>
        <p:txBody>
          <a:bodyPr spcFirstLastPara="1" wrap="square" lIns="91425" tIns="91425" rIns="91425" bIns="91425" anchor="ctr" anchorCtr="0">
            <a:noAutofit/>
          </a:bodyPr>
          <a:lstStyle/>
          <a:p>
            <a:pPr lvl="0" algn="ctr"/>
            <a:r>
              <a:rPr lang="en-US" dirty="0" smtClean="0">
                <a:solidFill>
                  <a:schemeClr val="lt1"/>
                </a:solidFill>
                <a:latin typeface="Roboto"/>
                <a:ea typeface="Roboto"/>
                <a:cs typeface="Roboto"/>
                <a:sym typeface="Roboto"/>
              </a:rPr>
              <a:t>PROCEDURAL PRAGRAMMING</a:t>
            </a:r>
            <a:endParaRPr dirty="0">
              <a:solidFill>
                <a:schemeClr val="lt1"/>
              </a:solidFill>
              <a:latin typeface="Roboto"/>
              <a:ea typeface="Roboto"/>
              <a:cs typeface="Roboto"/>
              <a:sym typeface="Roboto"/>
            </a:endParaRPr>
          </a:p>
        </p:txBody>
      </p:sp>
      <p:sp>
        <p:nvSpPr>
          <p:cNvPr id="123" name="Google Shape;828;p51"/>
          <p:cNvSpPr/>
          <p:nvPr/>
        </p:nvSpPr>
        <p:spPr>
          <a:xfrm flipH="1">
            <a:off x="401975" y="3651442"/>
            <a:ext cx="3157302"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OBJECT </a:t>
            </a:r>
            <a:r>
              <a:rPr lang="en-US" dirty="0" smtClean="0">
                <a:solidFill>
                  <a:schemeClr val="lt1"/>
                </a:solidFill>
                <a:latin typeface="Roboto"/>
                <a:ea typeface="Roboto"/>
                <a:cs typeface="Roboto"/>
                <a:sym typeface="Roboto"/>
              </a:rPr>
              <a:t>ORIENTED PRAGRAMMING</a:t>
            </a:r>
            <a:endParaRPr dirty="0">
              <a:solidFill>
                <a:schemeClr val="lt1"/>
              </a:solidFill>
              <a:latin typeface="Roboto"/>
              <a:ea typeface="Roboto"/>
              <a:cs typeface="Roboto"/>
              <a:sym typeface="Roboto"/>
            </a:endParaRPr>
          </a:p>
        </p:txBody>
      </p:sp>
      <p:sp>
        <p:nvSpPr>
          <p:cNvPr id="141" name="Google Shape;829;p51"/>
          <p:cNvSpPr/>
          <p:nvPr/>
        </p:nvSpPr>
        <p:spPr>
          <a:xfrm flipH="1">
            <a:off x="4748597" y="2814065"/>
            <a:ext cx="3235195" cy="433286"/>
          </a:xfrm>
          <a:prstGeom prst="rect">
            <a:avLst/>
          </a:prstGeom>
          <a:gradFill>
            <a:gsLst>
              <a:gs pos="0">
                <a:srgbClr val="627292"/>
              </a:gs>
              <a:gs pos="100000">
                <a:srgbClr val="313640"/>
              </a:gs>
            </a:gsLst>
            <a:lin ang="540001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LOGIC PRAGRAMMING</a:t>
            </a:r>
            <a:endParaRPr dirty="0">
              <a:solidFill>
                <a:schemeClr val="lt1"/>
              </a:solidFill>
              <a:latin typeface="Roboto"/>
              <a:ea typeface="Roboto"/>
              <a:cs typeface="Roboto"/>
              <a:sym typeface="Roboto"/>
            </a:endParaRPr>
          </a:p>
        </p:txBody>
      </p:sp>
      <p:sp>
        <p:nvSpPr>
          <p:cNvPr id="162" name="Google Shape;828;p51"/>
          <p:cNvSpPr/>
          <p:nvPr/>
        </p:nvSpPr>
        <p:spPr>
          <a:xfrm flipH="1">
            <a:off x="4777174" y="4346529"/>
            <a:ext cx="3206619"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smtClean="0">
                <a:solidFill>
                  <a:schemeClr val="lt1"/>
                </a:solidFill>
                <a:latin typeface="Roboto"/>
                <a:ea typeface="Roboto"/>
                <a:cs typeface="Roboto"/>
                <a:sym typeface="Roboto"/>
              </a:rPr>
              <a:t>DATABASE PROCESSING APPROACH</a:t>
            </a:r>
            <a:endParaRPr lang="en-US" dirty="0">
              <a:solidFill>
                <a:schemeClr val="lt1"/>
              </a:solidFill>
              <a:latin typeface="Roboto"/>
              <a:ea typeface="Roboto"/>
              <a:cs typeface="Roboto"/>
              <a:sym typeface="Roboto"/>
            </a:endParaRPr>
          </a:p>
        </p:txBody>
      </p:sp>
      <p:sp>
        <p:nvSpPr>
          <p:cNvPr id="184" name="Google Shape;826;p51"/>
          <p:cNvSpPr/>
          <p:nvPr/>
        </p:nvSpPr>
        <p:spPr>
          <a:xfrm>
            <a:off x="5152390" y="1941603"/>
            <a:ext cx="2277486" cy="4230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lvl="0" algn="ctr"/>
            <a:r>
              <a:rPr lang="en-US" sz="2000" dirty="0">
                <a:solidFill>
                  <a:schemeClr val="lt1"/>
                </a:solidFill>
                <a:latin typeface="Bebas Neue"/>
                <a:ea typeface="Bebas Neue"/>
                <a:cs typeface="Bebas Neue"/>
                <a:sym typeface="Bebas Neue"/>
              </a:rPr>
              <a:t>DECLARATIVE</a:t>
            </a:r>
            <a:endParaRPr sz="2000" dirty="0">
              <a:solidFill>
                <a:schemeClr val="lt1"/>
              </a:solidFill>
              <a:latin typeface="Bebas Neue"/>
              <a:ea typeface="Bebas Neue"/>
              <a:cs typeface="Bebas Neue"/>
              <a:sym typeface="Bebas Neue"/>
            </a:endParaRPr>
          </a:p>
        </p:txBody>
      </p:sp>
      <p:cxnSp>
        <p:nvCxnSpPr>
          <p:cNvPr id="190" name="Google Shape;834;p51"/>
          <p:cNvCxnSpPr/>
          <p:nvPr/>
        </p:nvCxnSpPr>
        <p:spPr>
          <a:xfrm rot="5400000">
            <a:off x="6142493" y="4149294"/>
            <a:ext cx="296750" cy="529"/>
          </a:xfrm>
          <a:prstGeom prst="bentConnector3">
            <a:avLst>
              <a:gd name="adj1" fmla="val 50000"/>
            </a:avLst>
          </a:prstGeom>
          <a:noFill/>
          <a:ln w="28575" cap="flat" cmpd="sng">
            <a:solidFill>
              <a:schemeClr val="lt1"/>
            </a:solidFill>
            <a:prstDash val="solid"/>
            <a:round/>
            <a:headEnd type="none" w="sm" len="sm"/>
            <a:tailEnd type="diamond" w="sm" len="sm"/>
          </a:ln>
        </p:spPr>
      </p:cxnSp>
      <p:sp>
        <p:nvSpPr>
          <p:cNvPr id="191" name="Google Shape;828;p51"/>
          <p:cNvSpPr/>
          <p:nvPr/>
        </p:nvSpPr>
        <p:spPr>
          <a:xfrm flipH="1">
            <a:off x="4770823" y="3578182"/>
            <a:ext cx="3212970"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FUNCTIONAL PRAGRAMMING</a:t>
            </a:r>
            <a:endParaRPr dirty="0">
              <a:solidFill>
                <a:schemeClr val="lt1"/>
              </a:solidFill>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9"/>
        <p:cNvGrpSpPr/>
        <p:nvPr/>
      </p:nvGrpSpPr>
      <p:grpSpPr>
        <a:xfrm>
          <a:off x="0" y="0"/>
          <a:ext cx="0" cy="0"/>
          <a:chOff x="0" y="0"/>
          <a:chExt cx="0" cy="0"/>
        </a:xfrm>
      </p:grpSpPr>
      <p:sp>
        <p:nvSpPr>
          <p:cNvPr id="911" name="Google Shape;911;p56"/>
          <p:cNvSpPr/>
          <p:nvPr/>
        </p:nvSpPr>
        <p:spPr>
          <a:xfrm>
            <a:off x="-373626" y="2938471"/>
            <a:ext cx="2713260" cy="423000"/>
          </a:xfrm>
          <a:prstGeom prst="rect">
            <a:avLst/>
          </a:prstGeom>
          <a:noFill/>
          <a:ln>
            <a:noFill/>
          </a:ln>
        </p:spPr>
        <p:txBody>
          <a:bodyPr spcFirstLastPara="1" wrap="square" lIns="91425" tIns="91425" rIns="91425" bIns="91425" anchor="ctr" anchorCtr="0">
            <a:noAutofit/>
          </a:bodyPr>
          <a:lstStyle/>
          <a:p>
            <a:pPr lvl="0" algn="ctr"/>
            <a:r>
              <a:rPr lang="en-US" sz="1800" dirty="0">
                <a:solidFill>
                  <a:schemeClr val="dk2"/>
                </a:solidFill>
                <a:latin typeface="Bebas Neue"/>
                <a:ea typeface="Bebas Neue"/>
                <a:cs typeface="Bebas Neue"/>
                <a:sym typeface="Bebas Neue"/>
              </a:rPr>
              <a:t>Programming paradigms</a:t>
            </a:r>
          </a:p>
        </p:txBody>
      </p:sp>
      <p:sp>
        <p:nvSpPr>
          <p:cNvPr id="912" name="Google Shape;912;p56"/>
          <p:cNvSpPr txBox="1"/>
          <p:nvPr/>
        </p:nvSpPr>
        <p:spPr>
          <a:xfrm flipH="1">
            <a:off x="5871598" y="3025535"/>
            <a:ext cx="3183912" cy="423000"/>
          </a:xfrm>
          <a:prstGeom prst="rect">
            <a:avLst/>
          </a:prstGeom>
          <a:noFill/>
          <a:ln>
            <a:noFill/>
          </a:ln>
        </p:spPr>
        <p:txBody>
          <a:bodyPr spcFirstLastPara="1" wrap="square" lIns="91425" tIns="91425" rIns="91425" bIns="91425" anchor="ctr" anchorCtr="0">
            <a:noAutofit/>
          </a:bodyPr>
          <a:lstStyle/>
          <a:p>
            <a:pPr lvl="0" algn="just"/>
            <a:r>
              <a:rPr lang="en-US" sz="1050" dirty="0">
                <a:solidFill>
                  <a:schemeClr val="bg1"/>
                </a:solidFill>
                <a:latin typeface="Roboto" panose="020B0604020202020204" charset="0"/>
                <a:ea typeface="Roboto" panose="020B0604020202020204" charset="0"/>
                <a:cs typeface="Bebas Neue"/>
                <a:sym typeface="Bebas Neue"/>
              </a:rPr>
              <a:t>Object-oriented programming (OOP) is a programming paradigm based on the concept of objects, which can contain data and code: data in the form of fields (often known as attributes or properties), and code in the form of procedures (often known as methods).</a:t>
            </a:r>
            <a:endParaRPr sz="1050" dirty="0">
              <a:solidFill>
                <a:schemeClr val="bg1"/>
              </a:solidFill>
              <a:latin typeface="Roboto" panose="020B0604020202020204" charset="0"/>
              <a:ea typeface="Roboto" panose="020B0604020202020204" charset="0"/>
              <a:cs typeface="Bebas Neue"/>
              <a:sym typeface="Bebas Neue"/>
            </a:endParaRPr>
          </a:p>
        </p:txBody>
      </p:sp>
      <p:sp>
        <p:nvSpPr>
          <p:cNvPr id="913" name="Google Shape;913;p56"/>
          <p:cNvSpPr txBox="1"/>
          <p:nvPr/>
        </p:nvSpPr>
        <p:spPr>
          <a:xfrm flipH="1">
            <a:off x="5871598" y="1566111"/>
            <a:ext cx="3183912" cy="701012"/>
          </a:xfrm>
          <a:prstGeom prst="rect">
            <a:avLst/>
          </a:prstGeom>
          <a:noFill/>
          <a:ln>
            <a:noFill/>
          </a:ln>
        </p:spPr>
        <p:txBody>
          <a:bodyPr spcFirstLastPara="1" wrap="square" lIns="91425" tIns="91425" rIns="91425" bIns="91425" anchor="ctr" anchorCtr="0">
            <a:noAutofit/>
          </a:bodyPr>
          <a:lstStyle/>
          <a:p>
            <a:pPr lvl="0" algn="just"/>
            <a:endParaRPr lang="en-US" sz="1050" dirty="0">
              <a:solidFill>
                <a:schemeClr val="lt1"/>
              </a:solidFill>
              <a:latin typeface="Roboto"/>
              <a:ea typeface="Roboto"/>
              <a:cs typeface="Roboto"/>
              <a:sym typeface="Roboto"/>
            </a:endParaRPr>
          </a:p>
          <a:p>
            <a:pPr lvl="0" algn="just"/>
            <a:r>
              <a:rPr lang="en-US" sz="1050" dirty="0" smtClean="0">
                <a:solidFill>
                  <a:schemeClr val="lt1"/>
                </a:solidFill>
                <a:latin typeface="Roboto"/>
                <a:ea typeface="Roboto"/>
                <a:cs typeface="Roboto"/>
                <a:sym typeface="Roboto"/>
              </a:rPr>
              <a:t>Procedural </a:t>
            </a:r>
            <a:r>
              <a:rPr lang="en-US" sz="1050" dirty="0">
                <a:solidFill>
                  <a:schemeClr val="lt1"/>
                </a:solidFill>
                <a:latin typeface="Roboto"/>
                <a:ea typeface="Roboto"/>
                <a:cs typeface="Roboto"/>
                <a:sym typeface="Roboto"/>
              </a:rPr>
              <a:t>programming is a programming paradigm, derived from imperative programming, based on the concept of the procedure call. Procedures (a type of routine or subroutine) simply contain a series of computational steps to be carried out.</a:t>
            </a:r>
            <a:endParaRPr sz="1050" dirty="0">
              <a:solidFill>
                <a:schemeClr val="lt1"/>
              </a:solidFill>
              <a:latin typeface="Roboto"/>
              <a:ea typeface="Roboto"/>
              <a:cs typeface="Roboto"/>
              <a:sym typeface="Roboto"/>
            </a:endParaRPr>
          </a:p>
        </p:txBody>
      </p:sp>
      <p:sp>
        <p:nvSpPr>
          <p:cNvPr id="914" name="Google Shape;914;p56"/>
          <p:cNvSpPr txBox="1"/>
          <p:nvPr/>
        </p:nvSpPr>
        <p:spPr>
          <a:xfrm flipH="1">
            <a:off x="5871598" y="4206947"/>
            <a:ext cx="3183912" cy="572700"/>
          </a:xfrm>
          <a:prstGeom prst="rect">
            <a:avLst/>
          </a:prstGeom>
          <a:noFill/>
          <a:ln>
            <a:noFill/>
          </a:ln>
        </p:spPr>
        <p:txBody>
          <a:bodyPr spcFirstLastPara="1" wrap="square" lIns="91425" tIns="91425" rIns="91425" bIns="91425" anchor="ctr" anchorCtr="0">
            <a:noAutofit/>
          </a:bodyPr>
          <a:lstStyle/>
          <a:p>
            <a:pPr marL="2540" lvl="0" algn="just">
              <a:buClr>
                <a:schemeClr val="lt1"/>
              </a:buClr>
              <a:buSzPts val="1400"/>
            </a:pPr>
            <a:r>
              <a:rPr lang="en-US" sz="1050" dirty="0">
                <a:solidFill>
                  <a:schemeClr val="lt1"/>
                </a:solidFill>
                <a:latin typeface="Roboto"/>
                <a:ea typeface="Roboto"/>
                <a:cs typeface="Roboto"/>
                <a:sym typeface="Roboto"/>
              </a:rPr>
              <a:t>Event-driven programming is the dominant paradigm used in graphical user interfaces applications and network servers. In an event-driven application, there is generally an event loop that listens for events and then triggers a callback function when one of those events is detected.</a:t>
            </a:r>
            <a:endParaRPr sz="1050" dirty="0">
              <a:solidFill>
                <a:schemeClr val="lt1"/>
              </a:solidFill>
              <a:latin typeface="Roboto"/>
              <a:ea typeface="Roboto"/>
              <a:cs typeface="Roboto"/>
              <a:sym typeface="Roboto"/>
            </a:endParaRPr>
          </a:p>
        </p:txBody>
      </p:sp>
      <p:grpSp>
        <p:nvGrpSpPr>
          <p:cNvPr id="3" name="Group 2"/>
          <p:cNvGrpSpPr/>
          <p:nvPr/>
        </p:nvGrpSpPr>
        <p:grpSpPr>
          <a:xfrm>
            <a:off x="2133006" y="1627833"/>
            <a:ext cx="3739739" cy="2874600"/>
            <a:chOff x="2408309" y="1616415"/>
            <a:chExt cx="3739739" cy="2874600"/>
          </a:xfrm>
        </p:grpSpPr>
        <p:cxnSp>
          <p:nvCxnSpPr>
            <p:cNvPr id="917" name="Google Shape;917;p56"/>
            <p:cNvCxnSpPr/>
            <p:nvPr/>
          </p:nvCxnSpPr>
          <p:spPr>
            <a:xfrm rot="16200000" flipH="1">
              <a:off x="971317" y="3053415"/>
              <a:ext cx="2874600" cy="600"/>
            </a:xfrm>
            <a:prstGeom prst="bentConnector3">
              <a:avLst>
                <a:gd name="adj1" fmla="val 50000"/>
              </a:avLst>
            </a:prstGeom>
            <a:noFill/>
            <a:ln w="28575" cap="flat" cmpd="sng">
              <a:solidFill>
                <a:schemeClr val="lt1"/>
              </a:solidFill>
              <a:prstDash val="solid"/>
              <a:round/>
              <a:headEnd type="diamond" w="sm" len="sm"/>
              <a:tailEnd type="diamond" w="sm" len="sm"/>
            </a:ln>
          </p:spPr>
        </p:cxnSp>
        <p:cxnSp>
          <p:nvCxnSpPr>
            <p:cNvPr id="918" name="Google Shape;918;p56"/>
            <p:cNvCxnSpPr/>
            <p:nvPr/>
          </p:nvCxnSpPr>
          <p:spPr>
            <a:xfrm>
              <a:off x="2408309" y="1916590"/>
              <a:ext cx="1277700" cy="600"/>
            </a:xfrm>
            <a:prstGeom prst="bentConnector3">
              <a:avLst>
                <a:gd name="adj1" fmla="val 50000"/>
              </a:avLst>
            </a:prstGeom>
            <a:noFill/>
            <a:ln w="28575" cap="flat" cmpd="sng">
              <a:solidFill>
                <a:schemeClr val="lt1"/>
              </a:solidFill>
              <a:prstDash val="solid"/>
              <a:round/>
              <a:headEnd type="none" w="med" len="med"/>
              <a:tailEnd type="none" w="med" len="med"/>
            </a:ln>
          </p:spPr>
        </p:cxnSp>
        <p:sp>
          <p:nvSpPr>
            <p:cNvPr id="919" name="Google Shape;919;p56"/>
            <p:cNvSpPr/>
            <p:nvPr/>
          </p:nvSpPr>
          <p:spPr>
            <a:xfrm>
              <a:off x="2997098" y="1705090"/>
              <a:ext cx="3149803" cy="423000"/>
            </a:xfrm>
            <a:prstGeom prst="rect">
              <a:avLst/>
            </a:prstGeom>
            <a:gradFill>
              <a:gsLst>
                <a:gs pos="0">
                  <a:srgbClr val="627292"/>
                </a:gs>
                <a:gs pos="100000">
                  <a:srgbClr val="313640"/>
                </a:gs>
              </a:gsLst>
              <a:lin ang="540001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PROCEDURAL PRAGRAMMING</a:t>
              </a:r>
            </a:p>
          </p:txBody>
        </p:sp>
        <p:cxnSp>
          <p:nvCxnSpPr>
            <p:cNvPr id="920" name="Google Shape;920;p56"/>
            <p:cNvCxnSpPr/>
            <p:nvPr/>
          </p:nvCxnSpPr>
          <p:spPr>
            <a:xfrm>
              <a:off x="2426939" y="3138553"/>
              <a:ext cx="1277700" cy="600"/>
            </a:xfrm>
            <a:prstGeom prst="bentConnector3">
              <a:avLst>
                <a:gd name="adj1" fmla="val 50000"/>
              </a:avLst>
            </a:prstGeom>
            <a:noFill/>
            <a:ln w="28575" cap="flat" cmpd="sng">
              <a:solidFill>
                <a:schemeClr val="lt1"/>
              </a:solidFill>
              <a:prstDash val="solid"/>
              <a:round/>
              <a:headEnd type="none" w="med" len="med"/>
              <a:tailEnd type="none" w="med" len="med"/>
            </a:ln>
          </p:spPr>
        </p:cxnSp>
        <p:sp>
          <p:nvSpPr>
            <p:cNvPr id="921" name="Google Shape;921;p56"/>
            <p:cNvSpPr/>
            <p:nvPr/>
          </p:nvSpPr>
          <p:spPr>
            <a:xfrm>
              <a:off x="2996408" y="2928253"/>
              <a:ext cx="3150493"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a:solidFill>
                    <a:schemeClr val="lt1"/>
                  </a:solidFill>
                  <a:latin typeface="Roboto"/>
                  <a:ea typeface="Roboto"/>
                  <a:cs typeface="Roboto"/>
                  <a:sym typeface="Roboto"/>
                </a:rPr>
                <a:t>OBJECT ORIENTED </a:t>
              </a:r>
              <a:r>
                <a:rPr lang="en-US" dirty="0" smtClean="0">
                  <a:solidFill>
                    <a:schemeClr val="lt1"/>
                  </a:solidFill>
                  <a:latin typeface="Roboto"/>
                  <a:ea typeface="Roboto"/>
                  <a:cs typeface="Roboto"/>
                  <a:sym typeface="Roboto"/>
                </a:rPr>
                <a:t>PROGRAMMING</a:t>
              </a:r>
              <a:endParaRPr lang="en-US" dirty="0">
                <a:solidFill>
                  <a:schemeClr val="lt1"/>
                </a:solidFill>
                <a:latin typeface="Roboto"/>
                <a:ea typeface="Roboto"/>
                <a:cs typeface="Roboto"/>
                <a:sym typeface="Roboto"/>
              </a:endParaRPr>
            </a:p>
          </p:txBody>
        </p:sp>
        <p:cxnSp>
          <p:nvCxnSpPr>
            <p:cNvPr id="922" name="Google Shape;922;p56"/>
            <p:cNvCxnSpPr/>
            <p:nvPr/>
          </p:nvCxnSpPr>
          <p:spPr>
            <a:xfrm>
              <a:off x="2408309" y="4206838"/>
              <a:ext cx="1277700" cy="600"/>
            </a:xfrm>
            <a:prstGeom prst="bentConnector3">
              <a:avLst>
                <a:gd name="adj1" fmla="val 50000"/>
              </a:avLst>
            </a:prstGeom>
            <a:noFill/>
            <a:ln w="28575" cap="flat" cmpd="sng">
              <a:solidFill>
                <a:schemeClr val="lt1"/>
              </a:solidFill>
              <a:prstDash val="solid"/>
              <a:round/>
              <a:headEnd type="none" w="med" len="med"/>
              <a:tailEnd type="none" w="med" len="med"/>
            </a:ln>
          </p:spPr>
        </p:cxnSp>
        <p:sp>
          <p:nvSpPr>
            <p:cNvPr id="27" name="Google Shape;828;p51"/>
            <p:cNvSpPr/>
            <p:nvPr/>
          </p:nvSpPr>
          <p:spPr>
            <a:xfrm flipH="1">
              <a:off x="2997098" y="3995338"/>
              <a:ext cx="3150950" cy="423000"/>
            </a:xfrm>
            <a:prstGeom prst="rect">
              <a:avLst/>
            </a:prstGeom>
            <a:gradFill>
              <a:gsLst>
                <a:gs pos="0">
                  <a:schemeClr val="dk2"/>
                </a:gs>
                <a:gs pos="100000">
                  <a:schemeClr val="lt2"/>
                </a:gs>
              </a:gsLst>
              <a:lin ang="16198662" scaled="0"/>
            </a:gradFill>
            <a:ln>
              <a:noFill/>
            </a:ln>
          </p:spPr>
          <p:txBody>
            <a:bodyPr spcFirstLastPara="1" wrap="square" lIns="91425" tIns="91425" rIns="91425" bIns="91425" anchor="ctr" anchorCtr="0">
              <a:noAutofit/>
            </a:bodyPr>
            <a:lstStyle/>
            <a:p>
              <a:pPr lvl="0" algn="ctr"/>
              <a:r>
                <a:rPr lang="en-US" dirty="0" smtClean="0">
                  <a:solidFill>
                    <a:schemeClr val="lt1"/>
                  </a:solidFill>
                  <a:latin typeface="Roboto"/>
                  <a:ea typeface="Roboto"/>
                  <a:cs typeface="Roboto"/>
                  <a:sym typeface="Roboto"/>
                </a:rPr>
                <a:t>EVENT DRIVEN PROGRAMMING</a:t>
              </a:r>
              <a:endParaRPr lang="en-US" dirty="0">
                <a:solidFill>
                  <a:schemeClr val="lt1"/>
                </a:solidFill>
                <a:latin typeface="Roboto"/>
                <a:ea typeface="Roboto"/>
                <a:cs typeface="Roboto"/>
                <a:sym typeface="Roboto"/>
              </a:endParaRPr>
            </a:p>
          </p:txBody>
        </p:sp>
      </p:grpSp>
      <p:sp>
        <p:nvSpPr>
          <p:cNvPr id="31" name="Google Shape;545;p43"/>
          <p:cNvSpPr txBox="1">
            <a:spLocks noGrp="1"/>
          </p:cNvSpPr>
          <p:nvPr>
            <p:ph type="title"/>
          </p:nvPr>
        </p:nvSpPr>
        <p:spPr>
          <a:xfrm>
            <a:off x="212072" y="399813"/>
            <a:ext cx="4255123" cy="572700"/>
          </a:xfrm>
          <a:prstGeom prst="rect">
            <a:avLst/>
          </a:prstGeom>
        </p:spPr>
        <p:txBody>
          <a:bodyPr spcFirstLastPara="1" wrap="square" lIns="91425" tIns="91425" rIns="91425" bIns="91425" anchor="t" anchorCtr="0">
            <a:noAutofit/>
          </a:bodyPr>
          <a:lstStyle/>
          <a:p>
            <a:pPr lvl="0"/>
            <a:r>
              <a:rPr lang="en-US" dirty="0"/>
              <a:t>Programming paradigms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43"/>
          <p:cNvSpPr txBox="1">
            <a:spLocks noGrp="1"/>
          </p:cNvSpPr>
          <p:nvPr>
            <p:ph type="title"/>
          </p:nvPr>
        </p:nvSpPr>
        <p:spPr>
          <a:xfrm>
            <a:off x="0" y="414805"/>
            <a:ext cx="7716078" cy="572700"/>
          </a:xfrm>
          <a:prstGeom prst="rect">
            <a:avLst/>
          </a:prstGeom>
        </p:spPr>
        <p:txBody>
          <a:bodyPr spcFirstLastPara="1" wrap="square" lIns="91425" tIns="91425" rIns="91425" bIns="91425" anchor="t" anchorCtr="0">
            <a:noAutofit/>
          </a:bodyPr>
          <a:lstStyle/>
          <a:p>
            <a:pPr lvl="0"/>
            <a:r>
              <a:rPr lang="en-US" dirty="0" smtClean="0"/>
              <a:t>Relationship </a:t>
            </a:r>
            <a:r>
              <a:rPr lang="en-US" dirty="0"/>
              <a:t>between procedural, </a:t>
            </a:r>
            <a:r>
              <a:rPr lang="en-US" dirty="0" smtClean="0"/>
              <a:t/>
            </a:r>
            <a:br>
              <a:rPr lang="en-US" dirty="0" smtClean="0"/>
            </a:br>
            <a:r>
              <a:rPr lang="en-US" dirty="0" smtClean="0"/>
              <a:t>object </a:t>
            </a:r>
            <a:r>
              <a:rPr lang="en-US" dirty="0"/>
              <a:t>oriented and event driven programming </a:t>
            </a:r>
            <a:endParaRPr dirty="0"/>
          </a:p>
        </p:txBody>
      </p:sp>
      <p:sp>
        <p:nvSpPr>
          <p:cNvPr id="546" name="Google Shape;546;p43"/>
          <p:cNvSpPr txBox="1"/>
          <p:nvPr/>
        </p:nvSpPr>
        <p:spPr>
          <a:xfrm>
            <a:off x="613151" y="2150862"/>
            <a:ext cx="7984788" cy="2347831"/>
          </a:xfrm>
          <a:prstGeom prst="rect">
            <a:avLst/>
          </a:prstGeom>
          <a:noFill/>
          <a:ln>
            <a:noFill/>
          </a:ln>
        </p:spPr>
        <p:txBody>
          <a:bodyPr spcFirstLastPara="1" wrap="square" lIns="36575" tIns="91425" rIns="91425" bIns="91425" anchor="ctr" anchorCtr="0">
            <a:noAutofit/>
          </a:bodyPr>
          <a:lstStyle/>
          <a:p>
            <a:pPr lvl="0" algn="just"/>
            <a:r>
              <a:rPr lang="en-US" sz="1050" b="1" dirty="0">
                <a:solidFill>
                  <a:schemeClr val="accent3"/>
                </a:solidFill>
                <a:latin typeface="Roboto"/>
                <a:ea typeface="Roboto"/>
                <a:cs typeface="Roboto"/>
                <a:sym typeface="Roboto"/>
              </a:rPr>
              <a:t>The relationship between Procedural programming and </a:t>
            </a:r>
            <a:r>
              <a:rPr lang="en-US" sz="1050" b="1" dirty="0" smtClean="0">
                <a:solidFill>
                  <a:schemeClr val="accent3"/>
                </a:solidFill>
                <a:latin typeface="Roboto"/>
                <a:ea typeface="Roboto"/>
                <a:cs typeface="Roboto"/>
                <a:sym typeface="Roboto"/>
              </a:rPr>
              <a:t>object-oriented programming </a:t>
            </a:r>
          </a:p>
          <a:p>
            <a:pPr lvl="0" algn="just"/>
            <a:r>
              <a:rPr lang="en-US" sz="1050" dirty="0" smtClean="0">
                <a:solidFill>
                  <a:schemeClr val="lt1"/>
                </a:solidFill>
                <a:latin typeface="Roboto"/>
                <a:ea typeface="Roboto"/>
                <a:cs typeface="Roboto"/>
                <a:sym typeface="Roboto"/>
              </a:rPr>
              <a:t>Procedural </a:t>
            </a:r>
            <a:r>
              <a:rPr lang="en-US" sz="1050" dirty="0">
                <a:solidFill>
                  <a:schemeClr val="lt1"/>
                </a:solidFill>
                <a:latin typeface="Roboto"/>
                <a:ea typeface="Roboto"/>
                <a:cs typeface="Roboto"/>
                <a:sym typeface="Roboto"/>
              </a:rPr>
              <a:t>programming is type of programming language which deals with function </a:t>
            </a:r>
            <a:r>
              <a:rPr lang="en-US" sz="1050" dirty="0" smtClean="0">
                <a:solidFill>
                  <a:schemeClr val="lt1"/>
                </a:solidFill>
                <a:latin typeface="Roboto"/>
                <a:ea typeface="Roboto"/>
                <a:cs typeface="Roboto"/>
                <a:sym typeface="Roboto"/>
              </a:rPr>
              <a:t>only. Object </a:t>
            </a:r>
            <a:r>
              <a:rPr lang="en-US" sz="1050" dirty="0">
                <a:solidFill>
                  <a:schemeClr val="lt1"/>
                </a:solidFill>
                <a:latin typeface="Roboto"/>
                <a:ea typeface="Roboto"/>
                <a:cs typeface="Roboto"/>
                <a:sym typeface="Roboto"/>
              </a:rPr>
              <a:t>oriented programming is the latest version of procedural programming. OOP was introduced to overcome the limitation of POP. </a:t>
            </a:r>
            <a:endParaRPr lang="en-US" sz="1050" dirty="0" smtClean="0">
              <a:solidFill>
                <a:schemeClr val="lt1"/>
              </a:solidFill>
              <a:latin typeface="Roboto"/>
              <a:ea typeface="Roboto"/>
              <a:cs typeface="Roboto"/>
              <a:sym typeface="Roboto"/>
            </a:endParaRPr>
          </a:p>
          <a:p>
            <a:pPr lvl="0" algn="just"/>
            <a:endParaRPr lang="en-US" sz="1050" dirty="0">
              <a:solidFill>
                <a:schemeClr val="lt1"/>
              </a:solidFill>
              <a:latin typeface="Roboto"/>
              <a:ea typeface="Roboto"/>
              <a:cs typeface="Roboto"/>
              <a:sym typeface="Roboto"/>
            </a:endParaRPr>
          </a:p>
          <a:p>
            <a:pPr lvl="0" algn="just"/>
            <a:r>
              <a:rPr lang="en-US" sz="1050" dirty="0" smtClean="0">
                <a:solidFill>
                  <a:schemeClr val="lt1"/>
                </a:solidFill>
                <a:latin typeface="Roboto"/>
                <a:ea typeface="Roboto"/>
                <a:cs typeface="Roboto"/>
                <a:sym typeface="Roboto"/>
              </a:rPr>
              <a:t>The </a:t>
            </a:r>
            <a:r>
              <a:rPr lang="en-US" sz="1050" dirty="0">
                <a:solidFill>
                  <a:schemeClr val="lt1"/>
                </a:solidFill>
                <a:latin typeface="Roboto"/>
                <a:ea typeface="Roboto"/>
                <a:cs typeface="Roboto"/>
                <a:sym typeface="Roboto"/>
              </a:rPr>
              <a:t>main difference between them is that POP divides many functions to solve problem whereas OOP divides program inti multiple objects.Also, Event driven programming is the computer programming in which flow of program is determined by events like user actions mouse clicks, key press, message from program etc. and object programming language is the software design in which object is </a:t>
            </a:r>
            <a:r>
              <a:rPr lang="en-US" sz="1050" dirty="0" smtClean="0">
                <a:solidFill>
                  <a:schemeClr val="lt1"/>
                </a:solidFill>
                <a:latin typeface="Roboto"/>
                <a:ea typeface="Roboto"/>
                <a:cs typeface="Roboto"/>
                <a:sym typeface="Roboto"/>
              </a:rPr>
              <a:t>defined.</a:t>
            </a:r>
          </a:p>
          <a:p>
            <a:pPr lvl="0" algn="just"/>
            <a:endParaRPr lang="en-US" sz="1050" dirty="0">
              <a:solidFill>
                <a:schemeClr val="lt1"/>
              </a:solidFill>
              <a:latin typeface="Roboto"/>
              <a:ea typeface="Roboto"/>
              <a:cs typeface="Roboto"/>
              <a:sym typeface="Roboto"/>
            </a:endParaRPr>
          </a:p>
          <a:p>
            <a:pPr lvl="0" algn="just"/>
            <a:r>
              <a:rPr lang="en-US" sz="1050" b="1" dirty="0" smtClean="0">
                <a:solidFill>
                  <a:schemeClr val="accent3"/>
                </a:solidFill>
                <a:latin typeface="Roboto"/>
                <a:ea typeface="Roboto"/>
                <a:cs typeface="Roboto"/>
                <a:sym typeface="Roboto"/>
              </a:rPr>
              <a:t>The </a:t>
            </a:r>
            <a:r>
              <a:rPr lang="en-US" sz="1050" b="1" dirty="0">
                <a:solidFill>
                  <a:schemeClr val="accent3"/>
                </a:solidFill>
                <a:latin typeface="Roboto"/>
                <a:ea typeface="Roboto"/>
                <a:cs typeface="Roboto"/>
                <a:sym typeface="Roboto"/>
              </a:rPr>
              <a:t>relationship between event driven programming and object-oriented programming </a:t>
            </a:r>
            <a:endParaRPr lang="en-US" sz="1050" b="1" dirty="0" smtClean="0">
              <a:solidFill>
                <a:schemeClr val="accent3"/>
              </a:solidFill>
              <a:latin typeface="Roboto"/>
              <a:ea typeface="Roboto"/>
              <a:cs typeface="Roboto"/>
              <a:sym typeface="Roboto"/>
            </a:endParaRPr>
          </a:p>
          <a:p>
            <a:pPr marL="171450" lvl="0" indent="-171450" algn="just">
              <a:buClr>
                <a:schemeClr val="bg2"/>
              </a:buClr>
              <a:buSzPct val="124000"/>
              <a:buFont typeface="Arial" panose="020B0604020202020204" pitchFamily="34" charset="0"/>
              <a:buChar char="•"/>
            </a:pPr>
            <a:r>
              <a:rPr lang="en-US" sz="1050" dirty="0" smtClean="0">
                <a:solidFill>
                  <a:schemeClr val="lt1"/>
                </a:solidFill>
                <a:latin typeface="Roboto"/>
                <a:ea typeface="Roboto"/>
                <a:cs typeface="Roboto"/>
                <a:sym typeface="Roboto"/>
              </a:rPr>
              <a:t>They </a:t>
            </a:r>
            <a:r>
              <a:rPr lang="en-US" sz="1050" dirty="0">
                <a:solidFill>
                  <a:schemeClr val="lt1"/>
                </a:solidFill>
                <a:latin typeface="Roboto"/>
                <a:ea typeface="Roboto"/>
                <a:cs typeface="Roboto"/>
                <a:sym typeface="Roboto"/>
              </a:rPr>
              <a:t>can be used together because they are orthogonal. </a:t>
            </a:r>
            <a:endParaRPr lang="en-US" sz="1050" dirty="0" smtClean="0">
              <a:solidFill>
                <a:schemeClr val="lt1"/>
              </a:solidFill>
              <a:latin typeface="Roboto"/>
              <a:ea typeface="Roboto"/>
              <a:cs typeface="Roboto"/>
              <a:sym typeface="Roboto"/>
            </a:endParaRPr>
          </a:p>
          <a:p>
            <a:pPr marL="171450" lvl="0" indent="-171450" algn="just">
              <a:buClr>
                <a:schemeClr val="bg2"/>
              </a:buClr>
              <a:buSzPct val="124000"/>
              <a:buFont typeface="Arial" panose="020B0604020202020204" pitchFamily="34" charset="0"/>
              <a:buChar char="•"/>
            </a:pPr>
            <a:r>
              <a:rPr lang="en-US" sz="1050" dirty="0" smtClean="0">
                <a:solidFill>
                  <a:schemeClr val="lt1"/>
                </a:solidFill>
                <a:latin typeface="Roboto"/>
                <a:ea typeface="Roboto"/>
                <a:cs typeface="Roboto"/>
                <a:sym typeface="Roboto"/>
              </a:rPr>
              <a:t>They </a:t>
            </a:r>
            <a:r>
              <a:rPr lang="en-US" sz="1050" dirty="0">
                <a:solidFill>
                  <a:schemeClr val="lt1"/>
                </a:solidFill>
                <a:latin typeface="Roboto"/>
                <a:ea typeface="Roboto"/>
                <a:cs typeface="Roboto"/>
                <a:sym typeface="Roboto"/>
              </a:rPr>
              <a:t>operate with same principles like encapsulation, polymorphism, and inheritance. Suresh </a:t>
            </a:r>
            <a:r>
              <a:rPr lang="en-US" sz="1050" dirty="0" smtClean="0">
                <a:solidFill>
                  <a:schemeClr val="lt1"/>
                </a:solidFill>
                <a:latin typeface="Roboto"/>
                <a:ea typeface="Roboto"/>
                <a:cs typeface="Roboto"/>
                <a:sym typeface="Roboto"/>
              </a:rPr>
              <a:t>Programming.</a:t>
            </a:r>
          </a:p>
          <a:p>
            <a:pPr marL="171450" lvl="0" indent="-171450" algn="just">
              <a:buClr>
                <a:schemeClr val="bg2"/>
              </a:buClr>
              <a:buSzPct val="124000"/>
              <a:buFont typeface="Arial" panose="020B0604020202020204" pitchFamily="34" charset="0"/>
              <a:buChar char="•"/>
            </a:pPr>
            <a:r>
              <a:rPr lang="en-US" sz="1050" dirty="0" smtClean="0">
                <a:solidFill>
                  <a:schemeClr val="lt1"/>
                </a:solidFill>
                <a:latin typeface="Roboto"/>
                <a:ea typeface="Roboto"/>
                <a:cs typeface="Roboto"/>
                <a:sym typeface="Roboto"/>
              </a:rPr>
              <a:t>In </a:t>
            </a:r>
            <a:r>
              <a:rPr lang="en-US" sz="1050" dirty="0">
                <a:solidFill>
                  <a:schemeClr val="lt1"/>
                </a:solidFill>
                <a:latin typeface="Roboto"/>
                <a:ea typeface="Roboto"/>
                <a:cs typeface="Roboto"/>
                <a:sym typeface="Roboto"/>
              </a:rPr>
              <a:t>OOP and EDP objects acquire some mechanism of publishing events, notification and subscribing event notification from other objects. </a:t>
            </a:r>
            <a:endParaRPr lang="en-US" sz="1050" dirty="0" smtClean="0">
              <a:solidFill>
                <a:schemeClr val="lt1"/>
              </a:solidFill>
              <a:latin typeface="Roboto"/>
              <a:ea typeface="Roboto"/>
              <a:cs typeface="Roboto"/>
              <a:sym typeface="Roboto"/>
            </a:endParaRPr>
          </a:p>
          <a:p>
            <a:pPr marL="171450" lvl="0" indent="-171450" algn="just">
              <a:buClr>
                <a:schemeClr val="bg2"/>
              </a:buClr>
              <a:buSzPct val="124000"/>
              <a:buFont typeface="Arial" panose="020B0604020202020204" pitchFamily="34" charset="0"/>
              <a:buChar char="•"/>
            </a:pPr>
            <a:r>
              <a:rPr lang="en-US" sz="1050" dirty="0" smtClean="0">
                <a:solidFill>
                  <a:schemeClr val="lt1"/>
                </a:solidFill>
                <a:latin typeface="Roboto"/>
                <a:ea typeface="Roboto"/>
                <a:cs typeface="Roboto"/>
                <a:sym typeface="Roboto"/>
              </a:rPr>
              <a:t>And </a:t>
            </a:r>
            <a:r>
              <a:rPr lang="en-US" sz="1050" dirty="0">
                <a:solidFill>
                  <a:schemeClr val="lt1"/>
                </a:solidFill>
                <a:latin typeface="Roboto"/>
                <a:ea typeface="Roboto"/>
                <a:cs typeface="Roboto"/>
                <a:sym typeface="Roboto"/>
              </a:rPr>
              <a:t>most of event driving languages is object oriented. The object waits the event. At some extent the procedure, object oriented, and event driven programming are interrelated with each other because at first in object-oriented programming it is derived from procedural. Procedural uses functions and languages like C++ which also used in object-oriented programming. And in event driven programming it uses event such as notification, messages and outcome which is also similar in object oriented and procedural programming. And they all use loops, data types and structures.</a:t>
            </a:r>
            <a:endParaRPr sz="1050" dirty="0">
              <a:solidFill>
                <a:schemeClr val="lt1"/>
              </a:solidFill>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03"/>
        <p:cNvGrpSpPr/>
        <p:nvPr/>
      </p:nvGrpSpPr>
      <p:grpSpPr>
        <a:xfrm>
          <a:off x="0" y="0"/>
          <a:ext cx="0" cy="0"/>
          <a:chOff x="0" y="0"/>
          <a:chExt cx="0" cy="0"/>
        </a:xfrm>
      </p:grpSpPr>
      <p:sp>
        <p:nvSpPr>
          <p:cNvPr id="1104" name="Google Shape;1104;p64"/>
          <p:cNvSpPr/>
          <p:nvPr/>
        </p:nvSpPr>
        <p:spPr>
          <a:xfrm>
            <a:off x="817457" y="70764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05" name="Google Shape;1105;p64"/>
          <p:cNvSpPr/>
          <p:nvPr/>
        </p:nvSpPr>
        <p:spPr>
          <a:xfrm>
            <a:off x="1460807" y="70764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06" name="Google Shape;1106;p64"/>
          <p:cNvSpPr/>
          <p:nvPr/>
        </p:nvSpPr>
        <p:spPr>
          <a:xfrm>
            <a:off x="2104157" y="70764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pic>
        <p:nvPicPr>
          <p:cNvPr id="1107" name="Google Shape;1107;p64"/>
          <p:cNvPicPr preferRelativeResize="0"/>
          <p:nvPr/>
        </p:nvPicPr>
        <p:blipFill rotWithShape="1">
          <a:blip r:embed="rId3">
            <a:alphaModFix/>
          </a:blip>
          <a:srcRect l="-5086" t="11655" b="11663"/>
          <a:stretch/>
        </p:blipFill>
        <p:spPr>
          <a:xfrm flipH="1">
            <a:off x="3855750" y="0"/>
            <a:ext cx="10576500" cy="5143500"/>
          </a:xfrm>
          <a:prstGeom prst="parallelogram">
            <a:avLst>
              <a:gd name="adj" fmla="val 99062"/>
            </a:avLst>
          </a:prstGeom>
          <a:noFill/>
          <a:ln>
            <a:noFill/>
          </a:ln>
        </p:spPr>
      </p:pic>
      <p:pic>
        <p:nvPicPr>
          <p:cNvPr id="1108" name="Google Shape;1108;p64"/>
          <p:cNvPicPr preferRelativeResize="0"/>
          <p:nvPr/>
        </p:nvPicPr>
        <p:blipFill rotWithShape="1">
          <a:blip r:embed="rId4">
            <a:alphaModFix amt="30000"/>
          </a:blip>
          <a:srcRect l="-5086" t="11655" b="11663"/>
          <a:stretch/>
        </p:blipFill>
        <p:spPr>
          <a:xfrm flipH="1">
            <a:off x="3855750" y="0"/>
            <a:ext cx="10576500" cy="5143500"/>
          </a:xfrm>
          <a:prstGeom prst="parallelogram">
            <a:avLst>
              <a:gd name="adj" fmla="val 99062"/>
            </a:avLst>
          </a:prstGeom>
          <a:noFill/>
          <a:ln>
            <a:noFill/>
          </a:ln>
        </p:spPr>
      </p:pic>
      <p:sp>
        <p:nvSpPr>
          <p:cNvPr id="1109" name="Google Shape;1109;p64"/>
          <p:cNvSpPr txBox="1">
            <a:spLocks noGrp="1"/>
          </p:cNvSpPr>
          <p:nvPr>
            <p:ph type="ctrTitle"/>
          </p:nvPr>
        </p:nvSpPr>
        <p:spPr>
          <a:xfrm>
            <a:off x="720000" y="1575450"/>
            <a:ext cx="3476400" cy="7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200" dirty="0"/>
              <a:t>THANKS!</a:t>
            </a:r>
            <a:endParaRPr sz="5200" dirty="0"/>
          </a:p>
        </p:txBody>
      </p:sp>
      <p:sp>
        <p:nvSpPr>
          <p:cNvPr id="1110" name="Google Shape;1110;p64"/>
          <p:cNvSpPr txBox="1">
            <a:spLocks noGrp="1"/>
          </p:cNvSpPr>
          <p:nvPr>
            <p:ph type="subTitle" idx="1"/>
          </p:nvPr>
        </p:nvSpPr>
        <p:spPr>
          <a:xfrm>
            <a:off x="719998" y="2415587"/>
            <a:ext cx="3775801" cy="10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a:p>
            <a:pPr marL="0" lvl="0" indent="0" algn="l" rtl="0">
              <a:spcBef>
                <a:spcPts val="0"/>
              </a:spcBef>
              <a:spcAft>
                <a:spcPts val="0"/>
              </a:spcAft>
              <a:buNone/>
            </a:pPr>
            <a:r>
              <a:rPr lang="en" dirty="0" smtClean="0"/>
              <a:t>mohammedmohammedislam19@gmail.com</a:t>
            </a:r>
          </a:p>
          <a:p>
            <a:pPr marL="0" lvl="0" indent="0" algn="l" rtl="0">
              <a:spcBef>
                <a:spcPts val="0"/>
              </a:spcBef>
              <a:spcAft>
                <a:spcPts val="0"/>
              </a:spcAft>
              <a:buNone/>
            </a:pPr>
            <a:r>
              <a:rPr lang="en" dirty="0" smtClean="0"/>
              <a:t>+971 56 22 373 56</a:t>
            </a:r>
            <a:endParaRPr dirty="0"/>
          </a:p>
        </p:txBody>
      </p:sp>
      <p:grpSp>
        <p:nvGrpSpPr>
          <p:cNvPr id="1112" name="Google Shape;1112;p64"/>
          <p:cNvGrpSpPr/>
          <p:nvPr/>
        </p:nvGrpSpPr>
        <p:grpSpPr>
          <a:xfrm>
            <a:off x="2188530" y="792426"/>
            <a:ext cx="351453" cy="351533"/>
            <a:chOff x="1379798" y="1723250"/>
            <a:chExt cx="397887" cy="397887"/>
          </a:xfrm>
        </p:grpSpPr>
        <p:sp>
          <p:nvSpPr>
            <p:cNvPr id="1113" name="Google Shape;1113;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4"/>
          <p:cNvGrpSpPr/>
          <p:nvPr/>
        </p:nvGrpSpPr>
        <p:grpSpPr>
          <a:xfrm>
            <a:off x="901821" y="792426"/>
            <a:ext cx="351472" cy="351533"/>
            <a:chOff x="266768" y="1721375"/>
            <a:chExt cx="397907" cy="397887"/>
          </a:xfrm>
        </p:grpSpPr>
        <p:sp>
          <p:nvSpPr>
            <p:cNvPr id="1118" name="Google Shape;1118;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64"/>
          <p:cNvGrpSpPr/>
          <p:nvPr/>
        </p:nvGrpSpPr>
        <p:grpSpPr>
          <a:xfrm>
            <a:off x="1545190" y="792426"/>
            <a:ext cx="351435" cy="351533"/>
            <a:chOff x="864491" y="1723250"/>
            <a:chExt cx="397866" cy="397887"/>
          </a:xfrm>
        </p:grpSpPr>
        <p:sp>
          <p:nvSpPr>
            <p:cNvPr id="1121" name="Google Shape;1121;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558800" y="3640667"/>
            <a:ext cx="3699933" cy="6180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36"/>
          <p:cNvSpPr txBox="1">
            <a:spLocks noGrp="1"/>
          </p:cNvSpPr>
          <p:nvPr>
            <p:ph type="title"/>
          </p:nvPr>
        </p:nvSpPr>
        <p:spPr>
          <a:xfrm>
            <a:off x="4553205" y="1561424"/>
            <a:ext cx="3153600" cy="884100"/>
          </a:xfrm>
          <a:prstGeom prst="rect">
            <a:avLst/>
          </a:prstGeom>
        </p:spPr>
        <p:txBody>
          <a:bodyPr spcFirstLastPara="1" wrap="square" lIns="91425" tIns="91425" rIns="91425" bIns="91425" anchor="t" anchorCtr="0">
            <a:noAutofit/>
          </a:bodyPr>
          <a:lstStyle/>
          <a:p>
            <a:pPr lvl="0"/>
            <a:r>
              <a:rPr lang="en-US" sz="2400" dirty="0"/>
              <a:t>Introduction</a:t>
            </a:r>
            <a:endParaRPr sz="2400" dirty="0"/>
          </a:p>
        </p:txBody>
      </p:sp>
      <p:sp>
        <p:nvSpPr>
          <p:cNvPr id="416" name="Google Shape;416;p36"/>
          <p:cNvSpPr txBox="1">
            <a:spLocks noGrp="1"/>
          </p:cNvSpPr>
          <p:nvPr>
            <p:ph type="subTitle" idx="1"/>
          </p:nvPr>
        </p:nvSpPr>
        <p:spPr>
          <a:xfrm>
            <a:off x="4553205" y="2452552"/>
            <a:ext cx="3153600" cy="1673134"/>
          </a:xfrm>
          <a:prstGeom prst="rect">
            <a:avLst/>
          </a:prstGeom>
        </p:spPr>
        <p:txBody>
          <a:bodyPr spcFirstLastPara="1" wrap="square" lIns="91425" tIns="91425" rIns="91425" bIns="91425" anchor="t" anchorCtr="0">
            <a:noAutofit/>
          </a:bodyPr>
          <a:lstStyle/>
          <a:p>
            <a:pPr marL="0" lvl="0" indent="0" algn="just"/>
            <a:r>
              <a:rPr lang="en-US" dirty="0"/>
              <a:t>Al Khawarezmi was</a:t>
            </a:r>
          </a:p>
          <a:p>
            <a:pPr marL="0" lvl="0" indent="0" algn="just"/>
            <a:r>
              <a:rPr lang="en-US" dirty="0"/>
              <a:t>the creator of algorithms.</a:t>
            </a:r>
            <a:endParaRPr dirty="0"/>
          </a:p>
        </p:txBody>
      </p:sp>
      <p:grpSp>
        <p:nvGrpSpPr>
          <p:cNvPr id="417" name="Google Shape;417;p36"/>
          <p:cNvGrpSpPr/>
          <p:nvPr/>
        </p:nvGrpSpPr>
        <p:grpSpPr>
          <a:xfrm>
            <a:off x="1909746" y="1097402"/>
            <a:ext cx="1968881" cy="2948683"/>
            <a:chOff x="1909746" y="1097402"/>
            <a:chExt cx="1968881" cy="2948683"/>
          </a:xfrm>
        </p:grpSpPr>
        <p:grpSp>
          <p:nvGrpSpPr>
            <p:cNvPr id="419" name="Google Shape;419;p36"/>
            <p:cNvGrpSpPr/>
            <p:nvPr/>
          </p:nvGrpSpPr>
          <p:grpSpPr>
            <a:xfrm>
              <a:off x="1954441" y="1631999"/>
              <a:ext cx="1879490" cy="1879490"/>
              <a:chOff x="1702879" y="1632006"/>
              <a:chExt cx="1879490" cy="1879490"/>
            </a:xfrm>
          </p:grpSpPr>
          <p:sp>
            <p:nvSpPr>
              <p:cNvPr id="420" name="Google Shape;420;p36"/>
              <p:cNvSpPr/>
              <p:nvPr/>
            </p:nvSpPr>
            <p:spPr>
              <a:xfrm rot="2700000">
                <a:off x="1702879" y="1632006"/>
                <a:ext cx="1879490" cy="1879490"/>
              </a:xfrm>
              <a:prstGeom prst="rect">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rot="2700000">
                <a:off x="1887011" y="1816135"/>
                <a:ext cx="1511229" cy="1511229"/>
              </a:xfrm>
              <a:prstGeom prst="rect">
                <a:avLst/>
              </a:prstGeom>
              <a:gradFill>
                <a:gsLst>
                  <a:gs pos="0">
                    <a:srgbClr val="627292"/>
                  </a:gs>
                  <a:gs pos="100000">
                    <a:srgbClr val="313640"/>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rot="2700000">
                <a:off x="2140296" y="2069422"/>
                <a:ext cx="1004657" cy="1004657"/>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6"/>
            <p:cNvGrpSpPr/>
            <p:nvPr/>
          </p:nvGrpSpPr>
          <p:grpSpPr>
            <a:xfrm>
              <a:off x="1909746" y="1097402"/>
              <a:ext cx="1968881" cy="2948683"/>
              <a:chOff x="1911144" y="1097402"/>
              <a:chExt cx="1968881" cy="2948683"/>
            </a:xfrm>
          </p:grpSpPr>
          <p:sp>
            <p:nvSpPr>
              <p:cNvPr id="425" name="Google Shape;425;p36"/>
              <p:cNvSpPr/>
              <p:nvPr/>
            </p:nvSpPr>
            <p:spPr>
              <a:xfrm rot="-5400000" flipH="1">
                <a:off x="1911157" y="1097390"/>
                <a:ext cx="861975" cy="862000"/>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rot="5400000" flipH="1">
                <a:off x="3018038" y="3184098"/>
                <a:ext cx="861975" cy="862000"/>
              </a:xfrm>
              <a:custGeom>
                <a:avLst/>
                <a:gdLst/>
                <a:ahLst/>
                <a:cxnLst/>
                <a:rect l="l" t="t" r="r" b="b"/>
                <a:pathLst>
                  <a:path w="34479" h="34480" extrusionOk="0">
                    <a:moveTo>
                      <a:pt x="33528" y="1"/>
                    </a:moveTo>
                    <a:lnTo>
                      <a:pt x="0" y="33529"/>
                    </a:lnTo>
                    <a:lnTo>
                      <a:pt x="951" y="34479"/>
                    </a:lnTo>
                    <a:lnTo>
                      <a:pt x="34479" y="951"/>
                    </a:lnTo>
                    <a:lnTo>
                      <a:pt x="33528" y="1"/>
                    </a:lnTo>
                    <a:close/>
                  </a:path>
                </a:pathLst>
              </a:custGeom>
              <a:gradFill>
                <a:gsLst>
                  <a:gs pos="0">
                    <a:schemeClr val="dk2"/>
                  </a:gs>
                  <a:gs pos="100000">
                    <a:schemeClr val="lt1"/>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986" t="803" r="6327" b="-179"/>
          <a:stretch/>
        </p:blipFill>
        <p:spPr>
          <a:xfrm>
            <a:off x="1825587" y="1503141"/>
            <a:ext cx="2137201" cy="2137201"/>
          </a:xfrm>
          <a:prstGeom prst="diamond">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2" name="Google Shape;432;p37"/>
          <p:cNvSpPr txBox="1">
            <a:spLocks noGrp="1"/>
          </p:cNvSpPr>
          <p:nvPr>
            <p:ph type="title"/>
          </p:nvPr>
        </p:nvSpPr>
        <p:spPr>
          <a:xfrm>
            <a:off x="5218450" y="2851839"/>
            <a:ext cx="2942400" cy="773100"/>
          </a:xfrm>
          <a:prstGeom prst="rect">
            <a:avLst/>
          </a:prstGeom>
        </p:spPr>
        <p:txBody>
          <a:bodyPr spcFirstLastPara="1" wrap="square" lIns="91425" tIns="91425" rIns="91425" bIns="91425" anchor="ctr" anchorCtr="0">
            <a:noAutofit/>
          </a:bodyPr>
          <a:lstStyle/>
          <a:p>
            <a:pPr lvl="0" algn="just"/>
            <a:r>
              <a:rPr lang="en-US" sz="2400" dirty="0">
                <a:solidFill>
                  <a:srgbClr val="FFFFFF"/>
                </a:solidFill>
              </a:rPr>
              <a:t>What is An Algorithm</a:t>
            </a:r>
            <a:endParaRPr sz="5200" dirty="0"/>
          </a:p>
        </p:txBody>
      </p:sp>
      <p:sp>
        <p:nvSpPr>
          <p:cNvPr id="433" name="Google Shape;433;p37"/>
          <p:cNvSpPr txBox="1">
            <a:spLocks noGrp="1"/>
          </p:cNvSpPr>
          <p:nvPr>
            <p:ph type="subTitle" idx="1"/>
          </p:nvPr>
        </p:nvSpPr>
        <p:spPr>
          <a:xfrm>
            <a:off x="5218450" y="3624939"/>
            <a:ext cx="3457464" cy="1409704"/>
          </a:xfrm>
          <a:prstGeom prst="rect">
            <a:avLst/>
          </a:prstGeom>
        </p:spPr>
        <p:txBody>
          <a:bodyPr spcFirstLastPara="1" wrap="square" lIns="91425" tIns="91425" rIns="91425" bIns="91425" anchor="t" anchorCtr="0">
            <a:noAutofit/>
          </a:bodyPr>
          <a:lstStyle/>
          <a:p>
            <a:pPr marL="0" indent="0" algn="just"/>
            <a:r>
              <a:rPr lang="en-US" sz="1400" dirty="0"/>
              <a:t>An algorithm is a procedure used for solving a problem or performing a computation. Algorithms act as an exact list of instructions that conduct specified actions step by step in either hardware- or software-based routines</a:t>
            </a:r>
            <a:r>
              <a:rPr lang="en-US" sz="1400" dirty="0" smtClean="0"/>
              <a:t>.</a:t>
            </a:r>
            <a:endParaRPr lang="en-US" sz="1400" dirty="0"/>
          </a:p>
        </p:txBody>
      </p:sp>
      <p:sp>
        <p:nvSpPr>
          <p:cNvPr id="434" name="Google Shape;434;p37"/>
          <p:cNvSpPr txBox="1">
            <a:spLocks noGrp="1"/>
          </p:cNvSpPr>
          <p:nvPr>
            <p:ph type="title" idx="2"/>
          </p:nvPr>
        </p:nvSpPr>
        <p:spPr>
          <a:xfrm>
            <a:off x="7305550" y="1904279"/>
            <a:ext cx="855300" cy="855300"/>
          </a:xfrm>
          <a:prstGeom prst="rect">
            <a:avLst/>
          </a:prstGeom>
          <a:gradFill>
            <a:gsLst>
              <a:gs pos="0">
                <a:schemeClr val="dk2"/>
              </a:gs>
              <a:gs pos="100000">
                <a:schemeClr val="lt2"/>
              </a:gs>
            </a:gsLst>
            <a:lin ang="5400700" scaled="0"/>
          </a:gradFill>
        </p:spPr>
        <p:txBody>
          <a:bodyPr spcFirstLastPara="1" wrap="square" lIns="91425" tIns="91425" rIns="91425" bIns="91425" anchor="ctr" anchorCtr="0">
            <a:noAutofit/>
          </a:bodyPr>
          <a:lstStyle/>
          <a:p>
            <a:pPr marL="0" lvl="0" indent="0" algn="ctr" rtl="0">
              <a:spcBef>
                <a:spcPts val="0"/>
              </a:spcBef>
              <a:spcAft>
                <a:spcPts val="0"/>
              </a:spcAft>
              <a:buNone/>
            </a:pPr>
            <a:r>
              <a:rPr lang="en" sz="5200" dirty="0"/>
              <a:t>01</a:t>
            </a:r>
            <a:endParaRPr sz="5200" dirty="0"/>
          </a:p>
        </p:txBody>
      </p:sp>
      <p:sp>
        <p:nvSpPr>
          <p:cNvPr id="19" name="Pentagon 18"/>
          <p:cNvSpPr/>
          <p:nvPr/>
        </p:nvSpPr>
        <p:spPr>
          <a:xfrm rot="18899170" flipH="1">
            <a:off x="-1758497" y="-521536"/>
            <a:ext cx="9959340" cy="4362912"/>
          </a:xfrm>
          <a:prstGeom prst="homePlat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entagon 20"/>
          <p:cNvSpPr/>
          <p:nvPr/>
        </p:nvSpPr>
        <p:spPr>
          <a:xfrm rot="8084504">
            <a:off x="-888513" y="1378784"/>
            <a:ext cx="4359027" cy="4431014"/>
          </a:xfrm>
          <a:prstGeom prst="homePlate">
            <a:avLst>
              <a:gd name="adj" fmla="val 0"/>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rot="18909386">
            <a:off x="2340037" y="25426"/>
            <a:ext cx="3115712" cy="1569660"/>
          </a:xfrm>
          <a:prstGeom prst="rect">
            <a:avLst/>
          </a:prstGeom>
          <a:noFill/>
        </p:spPr>
        <p:txBody>
          <a:bodyPr wrap="square" rtlCol="0">
            <a:spAutoFit/>
          </a:bodyPr>
          <a:lstStyle/>
          <a:p>
            <a:pPr algn="just"/>
            <a:r>
              <a:rPr lang="en-US" sz="2400" dirty="0" smtClean="0">
                <a:solidFill>
                  <a:schemeClr val="bg1"/>
                </a:solidFill>
                <a:latin typeface="Roboto" panose="020B0604020202020204" charset="0"/>
                <a:ea typeface="Roboto" panose="020B0604020202020204" charset="0"/>
              </a:rPr>
              <a:t>ALGORITHMS</a:t>
            </a:r>
          </a:p>
          <a:p>
            <a:pPr algn="just"/>
            <a:endParaRPr lang="en-US" sz="2400" dirty="0" smtClean="0">
              <a:solidFill>
                <a:schemeClr val="bg1"/>
              </a:solidFill>
              <a:latin typeface="Roboto" panose="020B0604020202020204" charset="0"/>
              <a:ea typeface="Roboto" panose="020B0604020202020204" charset="0"/>
            </a:endParaRPr>
          </a:p>
          <a:p>
            <a:pPr algn="just"/>
            <a:endParaRPr lang="en-US" sz="2400" dirty="0" smtClean="0">
              <a:solidFill>
                <a:schemeClr val="bg1"/>
              </a:solidFill>
              <a:latin typeface="Roboto" panose="020B0604020202020204" charset="0"/>
              <a:ea typeface="Roboto" panose="020B0604020202020204" charset="0"/>
            </a:endParaRPr>
          </a:p>
          <a:p>
            <a:pPr algn="just"/>
            <a:endParaRPr lang="en-US" sz="2400" dirty="0" smtClean="0">
              <a:solidFill>
                <a:schemeClr val="bg1"/>
              </a:solidFill>
              <a:latin typeface="Roboto" panose="020B0604020202020204" charset="0"/>
              <a:ea typeface="Roboto" panose="020B060402020202020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p:nvPr>
        </p:nvSpPr>
        <p:spPr>
          <a:xfrm>
            <a:off x="720000" y="394900"/>
            <a:ext cx="7704000" cy="572700"/>
          </a:xfrm>
          <a:prstGeom prst="rect">
            <a:avLst/>
          </a:prstGeom>
        </p:spPr>
        <p:txBody>
          <a:bodyPr spcFirstLastPara="1" wrap="square" lIns="91425" tIns="91425" rIns="91425" bIns="91425" anchor="t" anchorCtr="0">
            <a:noAutofit/>
          </a:bodyPr>
          <a:lstStyle/>
          <a:p>
            <a:pPr lvl="0"/>
            <a:r>
              <a:rPr lang="en-US" dirty="0"/>
              <a:t>ALGORITHM FEATURES :</a:t>
            </a:r>
            <a:endParaRPr dirty="0"/>
          </a:p>
        </p:txBody>
      </p:sp>
      <p:sp>
        <p:nvSpPr>
          <p:cNvPr id="387" name="Google Shape;387;p34"/>
          <p:cNvSpPr txBox="1">
            <a:spLocks noGrp="1"/>
          </p:cNvSpPr>
          <p:nvPr>
            <p:ph type="body" idx="1"/>
          </p:nvPr>
        </p:nvSpPr>
        <p:spPr>
          <a:xfrm>
            <a:off x="720000" y="1297000"/>
            <a:ext cx="7523700" cy="3442200"/>
          </a:xfrm>
          <a:prstGeom prst="rect">
            <a:avLst/>
          </a:prstGeom>
        </p:spPr>
        <p:txBody>
          <a:bodyPr spcFirstLastPara="1" wrap="square" lIns="91425" tIns="91425" rIns="91425" bIns="91425" anchor="t" anchorCtr="0">
            <a:noAutofit/>
          </a:bodyPr>
          <a:lstStyle/>
          <a:p>
            <a:pPr marL="609600" lvl="0" indent="0">
              <a:buNone/>
            </a:pPr>
            <a:endParaRPr lang="en-US" dirty="0" smtClean="0"/>
          </a:p>
          <a:p>
            <a:pPr marL="914400" lvl="0"/>
            <a:r>
              <a:rPr lang="en-US" sz="1400" b="1" dirty="0" smtClean="0">
                <a:solidFill>
                  <a:schemeClr val="bg2"/>
                </a:solidFill>
              </a:rPr>
              <a:t>Clear </a:t>
            </a:r>
            <a:r>
              <a:rPr lang="en-US" sz="1400" b="1" dirty="0">
                <a:solidFill>
                  <a:schemeClr val="bg2"/>
                </a:solidFill>
              </a:rPr>
              <a:t>and </a:t>
            </a:r>
            <a:r>
              <a:rPr lang="en-US" sz="1400" b="1" dirty="0" smtClean="0">
                <a:solidFill>
                  <a:schemeClr val="bg2"/>
                </a:solidFill>
              </a:rPr>
              <a:t>Unambiguous:</a:t>
            </a:r>
            <a:r>
              <a:rPr lang="en-US" sz="1400" b="1" dirty="0">
                <a:solidFill>
                  <a:schemeClr val="bg2"/>
                </a:solidFill>
              </a:rPr>
              <a:t> </a:t>
            </a:r>
            <a:r>
              <a:rPr lang="en-US" sz="1400" dirty="0"/>
              <a:t>when you want to indicate that something is easily understood and not open to misinterpretation</a:t>
            </a:r>
            <a:r>
              <a:rPr lang="en-US" sz="1400" dirty="0" smtClean="0"/>
              <a:t>.</a:t>
            </a:r>
            <a:endParaRPr lang="en-US" sz="1400" dirty="0"/>
          </a:p>
          <a:p>
            <a:pPr marL="914400" lvl="0"/>
            <a:endParaRPr lang="en" dirty="0" smtClean="0"/>
          </a:p>
          <a:p>
            <a:pPr marL="914400" lvl="0"/>
            <a:r>
              <a:rPr lang="en-US" sz="1400" b="1" dirty="0" smtClean="0">
                <a:solidFill>
                  <a:schemeClr val="bg2"/>
                </a:solidFill>
              </a:rPr>
              <a:t>Well-Defined </a:t>
            </a:r>
            <a:r>
              <a:rPr lang="en-US" sz="1400" b="1" dirty="0">
                <a:solidFill>
                  <a:schemeClr val="bg2"/>
                </a:solidFill>
              </a:rPr>
              <a:t>Inputs</a:t>
            </a:r>
            <a:r>
              <a:rPr lang="en-US" sz="1400" b="1" dirty="0" smtClean="0">
                <a:solidFill>
                  <a:schemeClr val="bg2"/>
                </a:solidFill>
              </a:rPr>
              <a:t>:</a:t>
            </a:r>
            <a:r>
              <a:rPr lang="en-US" sz="1400" dirty="0"/>
              <a:t> </a:t>
            </a:r>
            <a:r>
              <a:rPr lang="en-US" sz="1400" dirty="0" smtClean="0"/>
              <a:t>ensure that the algorithm's behavior is deterministic, which means, that the same input will always produce the same output.</a:t>
            </a:r>
            <a:endParaRPr lang="en-US" sz="1500" dirty="0" smtClean="0"/>
          </a:p>
          <a:p>
            <a:pPr marL="914400" lvl="0"/>
            <a:endParaRPr lang="en-US" dirty="0" smtClean="0"/>
          </a:p>
          <a:p>
            <a:pPr marL="914400" lvl="0"/>
            <a:r>
              <a:rPr lang="en-US" sz="1400" b="1" dirty="0" smtClean="0">
                <a:solidFill>
                  <a:schemeClr val="bg2"/>
                </a:solidFill>
              </a:rPr>
              <a:t>Well-Defined Outputs</a:t>
            </a:r>
            <a:r>
              <a:rPr lang="en-US" sz="1400" dirty="0" smtClean="0">
                <a:solidFill>
                  <a:schemeClr val="bg2"/>
                </a:solidFill>
              </a:rPr>
              <a:t>: </a:t>
            </a:r>
            <a:r>
              <a:rPr lang="en-US" sz="1400" dirty="0" smtClean="0"/>
              <a:t>The algorithm must clearly define what output will be yielded and it should be well-defined as well.</a:t>
            </a:r>
          </a:p>
          <a:p>
            <a:pPr marL="914400" lvl="0"/>
            <a:endParaRPr dirty="0"/>
          </a:p>
          <a:p>
            <a:pPr marL="914400" lvl="0"/>
            <a:r>
              <a:rPr lang="en-US" sz="1400" b="1" dirty="0" smtClean="0">
                <a:solidFill>
                  <a:schemeClr val="bg2"/>
                </a:solidFill>
              </a:rPr>
              <a:t>Finiteness:</a:t>
            </a:r>
            <a:r>
              <a:rPr lang="en-US" sz="1400" dirty="0"/>
              <a:t> An algorithm must always terminate after a finite number of </a:t>
            </a:r>
            <a:r>
              <a:rPr lang="en-US" sz="1400" dirty="0" smtClean="0"/>
              <a:t>steps.</a:t>
            </a:r>
          </a:p>
          <a:p>
            <a:pPr marL="914400" lvl="0"/>
            <a:endParaRPr lang="en-US" sz="1400" dirty="0" smtClean="0"/>
          </a:p>
          <a:p>
            <a:pPr marL="914400" lvl="0"/>
            <a:r>
              <a:rPr lang="en-US" sz="1400" b="1" dirty="0">
                <a:solidFill>
                  <a:schemeClr val="bg2"/>
                </a:solidFill>
              </a:rPr>
              <a:t>Feasible</a:t>
            </a:r>
            <a:r>
              <a:rPr lang="en-US" sz="1400" dirty="0" smtClean="0">
                <a:solidFill>
                  <a:schemeClr val="bg2"/>
                </a:solidFill>
              </a:rPr>
              <a:t>: </a:t>
            </a:r>
            <a:r>
              <a:rPr lang="en-US" sz="1400" dirty="0" smtClean="0"/>
              <a:t>In </a:t>
            </a:r>
            <a:r>
              <a:rPr lang="en-US" sz="1400" dirty="0"/>
              <a:t>order to be executed with the resources at hand, the algorithm must </a:t>
            </a:r>
            <a:r>
              <a:rPr lang="en-US" sz="1400" dirty="0" smtClean="0"/>
              <a:t>be straightforward</a:t>
            </a:r>
            <a:r>
              <a:rPr lang="en-US" sz="1400" dirty="0"/>
              <a:t>, general, and workable. It must not include anything or </a:t>
            </a:r>
            <a:r>
              <a:rPr lang="en-US" sz="1400" dirty="0" smtClean="0"/>
              <a:t>any technology from </a:t>
            </a:r>
            <a:r>
              <a:rPr lang="en-US" sz="1400" dirty="0"/>
              <a:t>the future.</a:t>
            </a:r>
            <a:endParaRPr sz="14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pic>
        <p:nvPicPr>
          <p:cNvPr id="440" name="Google Shape;440;p38"/>
          <p:cNvPicPr preferRelativeResize="0"/>
          <p:nvPr/>
        </p:nvPicPr>
        <p:blipFill rotWithShape="1">
          <a:blip r:embed="rId3">
            <a:alphaModFix/>
          </a:blip>
          <a:srcRect l="-205" t="5752" r="-20625" b="5752"/>
          <a:stretch/>
        </p:blipFill>
        <p:spPr>
          <a:xfrm>
            <a:off x="3711374" y="54"/>
            <a:ext cx="10525200" cy="5143500"/>
          </a:xfrm>
          <a:prstGeom prst="parallelogram">
            <a:avLst>
              <a:gd name="adj" fmla="val 100611"/>
            </a:avLst>
          </a:prstGeom>
          <a:noFill/>
          <a:ln>
            <a:noFill/>
          </a:ln>
        </p:spPr>
      </p:pic>
      <p:pic>
        <p:nvPicPr>
          <p:cNvPr id="441" name="Google Shape;441;p38"/>
          <p:cNvPicPr preferRelativeResize="0"/>
          <p:nvPr/>
        </p:nvPicPr>
        <p:blipFill rotWithShape="1">
          <a:blip r:embed="rId4">
            <a:alphaModFix amt="51000"/>
          </a:blip>
          <a:srcRect l="-205" t="5752" r="-20625" b="5752"/>
          <a:stretch/>
        </p:blipFill>
        <p:spPr>
          <a:xfrm>
            <a:off x="3711374" y="54"/>
            <a:ext cx="10525200" cy="5143500"/>
          </a:xfrm>
          <a:prstGeom prst="parallelogram">
            <a:avLst>
              <a:gd name="adj" fmla="val 100611"/>
            </a:avLst>
          </a:prstGeom>
          <a:noFill/>
          <a:ln>
            <a:noFill/>
          </a:ln>
        </p:spPr>
      </p:pic>
      <p:sp>
        <p:nvSpPr>
          <p:cNvPr id="442" name="Google Shape;442;p38"/>
          <p:cNvSpPr txBox="1">
            <a:spLocks noGrp="1"/>
          </p:cNvSpPr>
          <p:nvPr>
            <p:ph type="title"/>
          </p:nvPr>
        </p:nvSpPr>
        <p:spPr>
          <a:xfrm>
            <a:off x="165539" y="1248396"/>
            <a:ext cx="5033100" cy="743604"/>
          </a:xfrm>
          <a:prstGeom prst="rect">
            <a:avLst/>
          </a:prstGeom>
        </p:spPr>
        <p:txBody>
          <a:bodyPr spcFirstLastPara="1" wrap="square" lIns="91425" tIns="91425" rIns="91425" bIns="91425" anchor="t" anchorCtr="0">
            <a:noAutofit/>
          </a:bodyPr>
          <a:lstStyle/>
          <a:p>
            <a:pPr lvl="0"/>
            <a:r>
              <a:rPr lang="en-US" dirty="0"/>
              <a:t>Algorithm vs. Program</a:t>
            </a:r>
            <a:endParaRPr sz="4600" dirty="0"/>
          </a:p>
        </p:txBody>
      </p:sp>
      <p:sp>
        <p:nvSpPr>
          <p:cNvPr id="443" name="Google Shape;443;p38"/>
          <p:cNvSpPr txBox="1">
            <a:spLocks noGrp="1"/>
          </p:cNvSpPr>
          <p:nvPr>
            <p:ph type="subTitle" idx="1"/>
          </p:nvPr>
        </p:nvSpPr>
        <p:spPr>
          <a:xfrm>
            <a:off x="122326" y="2381304"/>
            <a:ext cx="2991374" cy="1246500"/>
          </a:xfrm>
          <a:prstGeom prst="rect">
            <a:avLst/>
          </a:prstGeom>
        </p:spPr>
        <p:txBody>
          <a:bodyPr spcFirstLastPara="1" wrap="square" lIns="91425" tIns="91425" rIns="91425" bIns="91425" anchor="t" anchorCtr="0">
            <a:noAutofit/>
          </a:bodyPr>
          <a:lstStyle/>
          <a:p>
            <a:pPr marL="0" lvl="0" indent="0"/>
            <a:r>
              <a:rPr lang="en-US" dirty="0"/>
              <a:t>Computer program:</a:t>
            </a:r>
          </a:p>
          <a:p>
            <a:pPr marL="0" lvl="0" indent="0"/>
            <a:r>
              <a:rPr lang="en-US" dirty="0"/>
              <a:t>Written in a programming language</a:t>
            </a:r>
          </a:p>
          <a:p>
            <a:pPr marL="0" lvl="0" indent="0"/>
            <a:r>
              <a:rPr lang="en-US" dirty="0"/>
              <a:t>Implements an </a:t>
            </a:r>
            <a:r>
              <a:rPr lang="en-US" dirty="0" smtClean="0"/>
              <a:t>algorithm.</a:t>
            </a:r>
            <a:endParaRPr dirty="0"/>
          </a:p>
        </p:txBody>
      </p:sp>
      <p:sp>
        <p:nvSpPr>
          <p:cNvPr id="6" name="Google Shape;443;p38"/>
          <p:cNvSpPr txBox="1">
            <a:spLocks/>
          </p:cNvSpPr>
          <p:nvPr/>
        </p:nvSpPr>
        <p:spPr>
          <a:xfrm>
            <a:off x="3113700" y="2381304"/>
            <a:ext cx="2639400" cy="1246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1pPr>
            <a:lvl2pPr marL="914400" marR="0" lvl="1"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317500" algn="l"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pPr marL="0" indent="0"/>
            <a:r>
              <a:rPr lang="en-US" dirty="0"/>
              <a:t>Algorithm:</a:t>
            </a:r>
          </a:p>
          <a:p>
            <a:pPr marL="0" indent="0"/>
            <a:r>
              <a:rPr lang="en-US" dirty="0"/>
              <a:t>Written in natural language</a:t>
            </a:r>
          </a:p>
          <a:p>
            <a:pPr marL="0" indent="0"/>
            <a:r>
              <a:rPr lang="en-US" dirty="0"/>
              <a:t>Solves a </a:t>
            </a:r>
            <a:r>
              <a:rPr lang="en-US" dirty="0" smtClean="0"/>
              <a:t>problem.</a:t>
            </a:r>
            <a:endParaRPr lang="en-US" dirty="0"/>
          </a:p>
        </p:txBody>
      </p:sp>
      <p:cxnSp>
        <p:nvCxnSpPr>
          <p:cNvPr id="4" name="Straight Connector 3"/>
          <p:cNvCxnSpPr/>
          <p:nvPr/>
        </p:nvCxnSpPr>
        <p:spPr>
          <a:xfrm>
            <a:off x="3113700" y="2381304"/>
            <a:ext cx="0" cy="10222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61"/>
          <p:cNvSpPr txBox="1">
            <a:spLocks noGrp="1"/>
          </p:cNvSpPr>
          <p:nvPr>
            <p:ph type="title"/>
          </p:nvPr>
        </p:nvSpPr>
        <p:spPr>
          <a:xfrm>
            <a:off x="720000" y="394900"/>
            <a:ext cx="5781300" cy="572700"/>
          </a:xfrm>
          <a:prstGeom prst="rect">
            <a:avLst/>
          </a:prstGeom>
        </p:spPr>
        <p:txBody>
          <a:bodyPr spcFirstLastPara="1" wrap="square" lIns="91425" tIns="91425" rIns="91425" bIns="91425" anchor="t" anchorCtr="0">
            <a:noAutofit/>
          </a:bodyPr>
          <a:lstStyle/>
          <a:p>
            <a:pPr lvl="0"/>
            <a:r>
              <a:rPr lang="en-US" dirty="0" smtClean="0"/>
              <a:t>Flowcharts Symbols</a:t>
            </a:r>
            <a:endParaRPr dirty="0"/>
          </a:p>
        </p:txBody>
      </p:sp>
      <p:sp>
        <p:nvSpPr>
          <p:cNvPr id="39" name="Google Shape;1061;p61"/>
          <p:cNvSpPr txBox="1"/>
          <p:nvPr/>
        </p:nvSpPr>
        <p:spPr>
          <a:xfrm>
            <a:off x="235821" y="4522668"/>
            <a:ext cx="1466400" cy="408000"/>
          </a:xfrm>
          <a:prstGeom prst="rect">
            <a:avLst/>
          </a:prstGeom>
          <a:noFill/>
          <a:ln>
            <a:noFill/>
          </a:ln>
        </p:spPr>
        <p:txBody>
          <a:bodyPr spcFirstLastPara="1" wrap="square" lIns="0" tIns="0" rIns="0" bIns="0" anchor="ctr" anchorCtr="0">
            <a:noAutofit/>
          </a:bodyPr>
          <a:lstStyle/>
          <a:p>
            <a:pPr lvl="0" algn="ctr"/>
            <a:r>
              <a:rPr lang="en-US" sz="2000" dirty="0" smtClean="0">
                <a:solidFill>
                  <a:schemeClr val="dk2"/>
                </a:solidFill>
                <a:latin typeface="Roboto" panose="020B0604020202020204" charset="0"/>
                <a:ea typeface="Roboto" panose="020B0604020202020204" charset="0"/>
                <a:cs typeface="Bebas Neue"/>
                <a:sym typeface="Bebas Neue"/>
              </a:rPr>
              <a:t>Start/End</a:t>
            </a:r>
            <a:endParaRPr sz="2000" dirty="0">
              <a:solidFill>
                <a:schemeClr val="dk2"/>
              </a:solidFill>
              <a:latin typeface="Roboto" panose="020B0604020202020204" charset="0"/>
              <a:ea typeface="Roboto" panose="020B0604020202020204" charset="0"/>
              <a:cs typeface="Bebas Neue"/>
              <a:sym typeface="Bebas Neue"/>
            </a:endParaRPr>
          </a:p>
        </p:txBody>
      </p:sp>
      <p:sp>
        <p:nvSpPr>
          <p:cNvPr id="40" name="Google Shape;1062;p61"/>
          <p:cNvSpPr txBox="1"/>
          <p:nvPr/>
        </p:nvSpPr>
        <p:spPr>
          <a:xfrm>
            <a:off x="210998" y="3892104"/>
            <a:ext cx="1526100" cy="592200"/>
          </a:xfrm>
          <a:prstGeom prst="rect">
            <a:avLst/>
          </a:prstGeom>
          <a:noFill/>
          <a:ln>
            <a:noFill/>
          </a:ln>
        </p:spPr>
        <p:txBody>
          <a:bodyPr spcFirstLastPara="1" wrap="square" lIns="0" tIns="0" rIns="0" bIns="0" anchor="ctr" anchorCtr="0">
            <a:noAutofit/>
          </a:bodyPr>
          <a:lstStyle/>
          <a:p>
            <a:pPr lvl="0" algn="ctr"/>
            <a:r>
              <a:rPr lang="en-US" dirty="0">
                <a:solidFill>
                  <a:schemeClr val="lt1"/>
                </a:solidFill>
                <a:latin typeface="Roboto"/>
                <a:ea typeface="Roboto"/>
                <a:cs typeface="Roboto"/>
                <a:sym typeface="Roboto"/>
              </a:rPr>
              <a:t>The oval, or terminator </a:t>
            </a:r>
            <a:r>
              <a:rPr lang="en-US" dirty="0" smtClean="0">
                <a:solidFill>
                  <a:schemeClr val="lt1"/>
                </a:solidFill>
                <a:latin typeface="Roboto"/>
                <a:ea typeface="Roboto"/>
                <a:cs typeface="Roboto"/>
                <a:sym typeface="Roboto"/>
              </a:rPr>
              <a:t>symbol.</a:t>
            </a:r>
            <a:endParaRPr dirty="0">
              <a:solidFill>
                <a:schemeClr val="lt1"/>
              </a:solidFill>
              <a:latin typeface="Roboto"/>
              <a:ea typeface="Roboto"/>
              <a:cs typeface="Roboto"/>
              <a:sym typeface="Roboto"/>
            </a:endParaRPr>
          </a:p>
        </p:txBody>
      </p:sp>
      <p:cxnSp>
        <p:nvCxnSpPr>
          <p:cNvPr id="42" name="Google Shape;1066;p61"/>
          <p:cNvCxnSpPr/>
          <p:nvPr/>
        </p:nvCxnSpPr>
        <p:spPr>
          <a:xfrm flipH="1" flipV="1">
            <a:off x="951661" y="3281040"/>
            <a:ext cx="8680" cy="611064"/>
          </a:xfrm>
          <a:prstGeom prst="straightConnector1">
            <a:avLst/>
          </a:prstGeom>
          <a:noFill/>
          <a:ln w="28575" cap="flat" cmpd="sng">
            <a:solidFill>
              <a:schemeClr val="lt1"/>
            </a:solidFill>
            <a:prstDash val="solid"/>
            <a:round/>
            <a:headEnd type="diamond" w="sm" len="sm"/>
            <a:tailEnd type="none" w="sm" len="sm"/>
          </a:ln>
        </p:spPr>
      </p:cxnSp>
      <p:cxnSp>
        <p:nvCxnSpPr>
          <p:cNvPr id="49" name="Google Shape;1066;p61"/>
          <p:cNvCxnSpPr/>
          <p:nvPr/>
        </p:nvCxnSpPr>
        <p:spPr>
          <a:xfrm>
            <a:off x="2816363" y="2408151"/>
            <a:ext cx="0" cy="572700"/>
          </a:xfrm>
          <a:prstGeom prst="straightConnector1">
            <a:avLst/>
          </a:prstGeom>
          <a:noFill/>
          <a:ln w="28575" cap="flat" cmpd="sng">
            <a:solidFill>
              <a:schemeClr val="lt1"/>
            </a:solidFill>
            <a:prstDash val="solid"/>
            <a:round/>
            <a:headEnd type="diamond" w="sm" len="sm"/>
            <a:tailEnd type="none" w="sm" len="sm"/>
          </a:ln>
        </p:spPr>
      </p:cxnSp>
      <p:cxnSp>
        <p:nvCxnSpPr>
          <p:cNvPr id="50" name="Google Shape;1066;p61"/>
          <p:cNvCxnSpPr/>
          <p:nvPr/>
        </p:nvCxnSpPr>
        <p:spPr>
          <a:xfrm flipH="1" flipV="1">
            <a:off x="4581895" y="3197040"/>
            <a:ext cx="615" cy="681277"/>
          </a:xfrm>
          <a:prstGeom prst="straightConnector1">
            <a:avLst/>
          </a:prstGeom>
          <a:noFill/>
          <a:ln w="28575" cap="flat" cmpd="sng">
            <a:solidFill>
              <a:schemeClr val="lt1"/>
            </a:solidFill>
            <a:prstDash val="solid"/>
            <a:round/>
            <a:headEnd type="diamond" w="sm" len="sm"/>
            <a:tailEnd type="none" w="sm" len="sm"/>
          </a:ln>
        </p:spPr>
      </p:cxnSp>
      <p:cxnSp>
        <p:nvCxnSpPr>
          <p:cNvPr id="51" name="Google Shape;1066;p61"/>
          <p:cNvCxnSpPr/>
          <p:nvPr/>
        </p:nvCxnSpPr>
        <p:spPr>
          <a:xfrm>
            <a:off x="6315787" y="2408151"/>
            <a:ext cx="0" cy="572700"/>
          </a:xfrm>
          <a:prstGeom prst="straightConnector1">
            <a:avLst/>
          </a:prstGeom>
          <a:noFill/>
          <a:ln w="28575" cap="flat" cmpd="sng">
            <a:solidFill>
              <a:schemeClr val="lt1"/>
            </a:solidFill>
            <a:prstDash val="solid"/>
            <a:round/>
            <a:headEnd type="diamond" w="sm" len="sm"/>
            <a:tailEnd type="none" w="sm" len="sm"/>
          </a:ln>
        </p:spPr>
      </p:cxnSp>
      <p:cxnSp>
        <p:nvCxnSpPr>
          <p:cNvPr id="52" name="Google Shape;1066;p61"/>
          <p:cNvCxnSpPr/>
          <p:nvPr/>
        </p:nvCxnSpPr>
        <p:spPr>
          <a:xfrm flipH="1" flipV="1">
            <a:off x="8105326" y="3281043"/>
            <a:ext cx="280" cy="597274"/>
          </a:xfrm>
          <a:prstGeom prst="straightConnector1">
            <a:avLst/>
          </a:prstGeom>
          <a:noFill/>
          <a:ln w="28575" cap="flat" cmpd="sng">
            <a:solidFill>
              <a:schemeClr val="lt1"/>
            </a:solidFill>
            <a:prstDash val="solid"/>
            <a:round/>
            <a:headEnd type="diamond" w="sm" len="sm"/>
            <a:tailEnd type="none" w="sm" len="sm"/>
          </a:ln>
        </p:spPr>
      </p:cxnSp>
      <p:sp>
        <p:nvSpPr>
          <p:cNvPr id="57" name="Google Shape;1061;p61"/>
          <p:cNvSpPr txBox="1"/>
          <p:nvPr/>
        </p:nvSpPr>
        <p:spPr>
          <a:xfrm>
            <a:off x="2083163" y="1287633"/>
            <a:ext cx="1466400" cy="408000"/>
          </a:xfrm>
          <a:prstGeom prst="rect">
            <a:avLst/>
          </a:prstGeom>
          <a:noFill/>
          <a:ln>
            <a:noFill/>
          </a:ln>
        </p:spPr>
        <p:txBody>
          <a:bodyPr spcFirstLastPara="1" wrap="square" lIns="0" tIns="0" rIns="0" bIns="0" anchor="ctr" anchorCtr="0">
            <a:noAutofit/>
          </a:bodyPr>
          <a:lstStyle/>
          <a:p>
            <a:pPr marL="0" lvl="0" indent="0" algn="ctr">
              <a:spcBef>
                <a:spcPts val="0"/>
              </a:spcBef>
              <a:spcAft>
                <a:spcPts val="0"/>
              </a:spcAft>
              <a:buNone/>
            </a:pPr>
            <a:r>
              <a:rPr lang="en-US" sz="2000" dirty="0">
                <a:solidFill>
                  <a:schemeClr val="dk2"/>
                </a:solidFill>
                <a:latin typeface="Roboto" panose="020B0604020202020204" charset="0"/>
                <a:ea typeface="Roboto" panose="020B0604020202020204" charset="0"/>
                <a:cs typeface="Bebas Neue"/>
                <a:sym typeface="Bebas Neue"/>
              </a:rPr>
              <a:t>A</a:t>
            </a:r>
            <a:r>
              <a:rPr lang="en-US" sz="2000" dirty="0" smtClean="0">
                <a:solidFill>
                  <a:schemeClr val="dk2"/>
                </a:solidFill>
                <a:latin typeface="Roboto" panose="020B0604020202020204" charset="0"/>
                <a:ea typeface="Roboto" panose="020B0604020202020204" charset="0"/>
                <a:cs typeface="Bebas Neue"/>
                <a:sym typeface="Bebas Neue"/>
              </a:rPr>
              <a:t>rrows</a:t>
            </a:r>
            <a:endParaRPr lang="en-US" sz="2000" dirty="0">
              <a:solidFill>
                <a:schemeClr val="dk2"/>
              </a:solidFill>
              <a:latin typeface="Roboto" panose="020B0604020202020204" charset="0"/>
              <a:ea typeface="Roboto" panose="020B0604020202020204" charset="0"/>
              <a:cs typeface="Bebas Neue"/>
              <a:sym typeface="Bebas Neue"/>
            </a:endParaRPr>
          </a:p>
        </p:txBody>
      </p:sp>
      <p:sp>
        <p:nvSpPr>
          <p:cNvPr id="58" name="Google Shape;1062;p61"/>
          <p:cNvSpPr txBox="1"/>
          <p:nvPr/>
        </p:nvSpPr>
        <p:spPr>
          <a:xfrm>
            <a:off x="1892659" y="1650800"/>
            <a:ext cx="2016792" cy="696092"/>
          </a:xfrm>
          <a:prstGeom prst="rect">
            <a:avLst/>
          </a:prstGeom>
          <a:noFill/>
          <a:ln>
            <a:noFill/>
          </a:ln>
        </p:spPr>
        <p:txBody>
          <a:bodyPr spcFirstLastPara="1" wrap="square" lIns="0" tIns="0" rIns="0" bIns="0" anchor="ctr" anchorCtr="0">
            <a:noAutofit/>
          </a:bodyPr>
          <a:lstStyle/>
          <a:p>
            <a:pPr lvl="0" algn="ctr"/>
            <a:r>
              <a:rPr lang="en-US" dirty="0">
                <a:solidFill>
                  <a:schemeClr val="lt1"/>
                </a:solidFill>
                <a:latin typeface="Roboto"/>
                <a:ea typeface="Roboto"/>
                <a:cs typeface="Roboto"/>
                <a:sym typeface="Roboto"/>
              </a:rPr>
              <a:t> The arrow is a connector shows the direction and order of the process</a:t>
            </a:r>
            <a:r>
              <a:rPr lang="en-US" dirty="0" smtClean="0">
                <a:solidFill>
                  <a:schemeClr val="lt1"/>
                </a:solidFill>
                <a:latin typeface="Roboto"/>
                <a:ea typeface="Roboto"/>
                <a:cs typeface="Roboto"/>
                <a:sym typeface="Roboto"/>
              </a:rPr>
              <a:t>.</a:t>
            </a:r>
            <a:endParaRPr lang="en-US" dirty="0">
              <a:solidFill>
                <a:schemeClr val="lt1"/>
              </a:solidFill>
              <a:latin typeface="Roboto"/>
              <a:ea typeface="Roboto"/>
              <a:cs typeface="Roboto"/>
              <a:sym typeface="Roboto"/>
            </a:endParaRPr>
          </a:p>
        </p:txBody>
      </p:sp>
      <p:sp>
        <p:nvSpPr>
          <p:cNvPr id="59" name="Google Shape;1061;p61"/>
          <p:cNvSpPr txBox="1"/>
          <p:nvPr/>
        </p:nvSpPr>
        <p:spPr>
          <a:xfrm>
            <a:off x="7366228" y="4522668"/>
            <a:ext cx="1466400" cy="408000"/>
          </a:xfrm>
          <a:prstGeom prst="rect">
            <a:avLst/>
          </a:prstGeom>
          <a:noFill/>
          <a:ln>
            <a:noFill/>
          </a:ln>
        </p:spPr>
        <p:txBody>
          <a:bodyPr spcFirstLastPara="1" wrap="square" lIns="0" tIns="0" rIns="0" bIns="0" anchor="ctr" anchorCtr="0">
            <a:noAutofit/>
          </a:bodyPr>
          <a:lstStyle/>
          <a:p>
            <a:pPr lvl="0" algn="ctr"/>
            <a:r>
              <a:rPr lang="en-US" sz="2000" dirty="0" smtClean="0">
                <a:solidFill>
                  <a:schemeClr val="dk2"/>
                </a:solidFill>
                <a:latin typeface="Roboto" panose="020B0604020202020204" charset="0"/>
                <a:ea typeface="Roboto" panose="020B0604020202020204" charset="0"/>
                <a:cs typeface="Bebas Neue"/>
                <a:sym typeface="Bebas Neue"/>
              </a:rPr>
              <a:t>Decision</a:t>
            </a:r>
            <a:endParaRPr sz="2000" dirty="0">
              <a:solidFill>
                <a:schemeClr val="dk2"/>
              </a:solidFill>
              <a:latin typeface="Roboto" panose="020B0604020202020204" charset="0"/>
              <a:ea typeface="Roboto" panose="020B0604020202020204" charset="0"/>
              <a:cs typeface="Bebas Neue"/>
              <a:sym typeface="Bebas Neue"/>
            </a:endParaRPr>
          </a:p>
        </p:txBody>
      </p:sp>
      <p:sp>
        <p:nvSpPr>
          <p:cNvPr id="60" name="Google Shape;1062;p61"/>
          <p:cNvSpPr txBox="1"/>
          <p:nvPr/>
        </p:nvSpPr>
        <p:spPr>
          <a:xfrm>
            <a:off x="7207981" y="3846500"/>
            <a:ext cx="1782895" cy="633840"/>
          </a:xfrm>
          <a:prstGeom prst="rect">
            <a:avLst/>
          </a:prstGeom>
          <a:noFill/>
          <a:ln>
            <a:noFill/>
          </a:ln>
        </p:spPr>
        <p:txBody>
          <a:bodyPr spcFirstLastPara="1" wrap="square" lIns="0" tIns="0" rIns="0" bIns="0" anchor="ctr" anchorCtr="0">
            <a:noAutofit/>
          </a:bodyPr>
          <a:lstStyle/>
          <a:p>
            <a:pPr lvl="0" algn="ctr"/>
            <a:r>
              <a:rPr lang="en-US" dirty="0">
                <a:solidFill>
                  <a:schemeClr val="lt1"/>
                </a:solidFill>
                <a:latin typeface="Roboto"/>
                <a:ea typeface="Roboto"/>
                <a:cs typeface="Roboto"/>
                <a:sym typeface="Roboto"/>
              </a:rPr>
              <a:t>A diamond represents a </a:t>
            </a:r>
            <a:r>
              <a:rPr lang="en-US" dirty="0" smtClean="0">
                <a:solidFill>
                  <a:schemeClr val="lt1"/>
                </a:solidFill>
                <a:latin typeface="Roboto"/>
                <a:ea typeface="Roboto"/>
                <a:cs typeface="Roboto"/>
                <a:sym typeface="Roboto"/>
              </a:rPr>
              <a:t>decision. </a:t>
            </a:r>
            <a:endParaRPr dirty="0">
              <a:solidFill>
                <a:schemeClr val="lt1"/>
              </a:solidFill>
              <a:latin typeface="Roboto"/>
              <a:ea typeface="Roboto"/>
              <a:cs typeface="Roboto"/>
              <a:sym typeface="Roboto"/>
            </a:endParaRPr>
          </a:p>
        </p:txBody>
      </p:sp>
      <p:sp>
        <p:nvSpPr>
          <p:cNvPr id="61" name="Google Shape;1061;p61"/>
          <p:cNvSpPr txBox="1"/>
          <p:nvPr/>
        </p:nvSpPr>
        <p:spPr>
          <a:xfrm>
            <a:off x="5582587" y="1290098"/>
            <a:ext cx="1466400" cy="408000"/>
          </a:xfrm>
          <a:prstGeom prst="rect">
            <a:avLst/>
          </a:prstGeom>
          <a:noFill/>
          <a:ln>
            <a:noFill/>
          </a:ln>
        </p:spPr>
        <p:txBody>
          <a:bodyPr spcFirstLastPara="1" wrap="square" lIns="0" tIns="0" rIns="0" bIns="0" anchor="ctr" anchorCtr="0">
            <a:noAutofit/>
          </a:bodyPr>
          <a:lstStyle/>
          <a:p>
            <a:pPr lvl="0" algn="ctr"/>
            <a:r>
              <a:rPr lang="en-US" sz="2000" dirty="0" smtClean="0">
                <a:solidFill>
                  <a:schemeClr val="dk2"/>
                </a:solidFill>
                <a:latin typeface="Roboto" panose="020B0604020202020204" charset="0"/>
                <a:ea typeface="Roboto" panose="020B0604020202020204" charset="0"/>
                <a:cs typeface="Bebas Neue"/>
                <a:sym typeface="Bebas Neue"/>
              </a:rPr>
              <a:t>Process</a:t>
            </a:r>
            <a:endParaRPr sz="2000" dirty="0">
              <a:solidFill>
                <a:schemeClr val="dk2"/>
              </a:solidFill>
              <a:latin typeface="Bebas Neue"/>
              <a:ea typeface="Bebas Neue"/>
              <a:cs typeface="Bebas Neue"/>
              <a:sym typeface="Bebas Neue"/>
            </a:endParaRPr>
          </a:p>
        </p:txBody>
      </p:sp>
      <p:sp>
        <p:nvSpPr>
          <p:cNvPr id="62" name="Google Shape;1062;p61"/>
          <p:cNvSpPr txBox="1"/>
          <p:nvPr/>
        </p:nvSpPr>
        <p:spPr>
          <a:xfrm>
            <a:off x="5377617" y="1633821"/>
            <a:ext cx="1876339" cy="647822"/>
          </a:xfrm>
          <a:prstGeom prst="rect">
            <a:avLst/>
          </a:prstGeom>
          <a:noFill/>
          <a:ln>
            <a:noFill/>
          </a:ln>
        </p:spPr>
        <p:txBody>
          <a:bodyPr spcFirstLastPara="1" wrap="square" lIns="0" tIns="0" rIns="0" bIns="0" anchor="ctr" anchorCtr="0">
            <a:noAutofit/>
          </a:bodyPr>
          <a:lstStyle/>
          <a:p>
            <a:pPr lvl="0" algn="ctr"/>
            <a:r>
              <a:rPr lang="en-US" dirty="0" smtClean="0">
                <a:solidFill>
                  <a:schemeClr val="lt1"/>
                </a:solidFill>
                <a:latin typeface="Roboto"/>
                <a:ea typeface="Roboto"/>
                <a:cs typeface="Roboto"/>
                <a:sym typeface="Roboto"/>
              </a:rPr>
              <a:t>Rectangle represents </a:t>
            </a:r>
            <a:r>
              <a:rPr lang="en-US" dirty="0">
                <a:solidFill>
                  <a:schemeClr val="lt1"/>
                </a:solidFill>
                <a:latin typeface="Roboto"/>
                <a:ea typeface="Roboto"/>
                <a:cs typeface="Roboto"/>
                <a:sym typeface="Roboto"/>
              </a:rPr>
              <a:t>a </a:t>
            </a:r>
            <a:r>
              <a:rPr lang="en-US" dirty="0" smtClean="0">
                <a:solidFill>
                  <a:schemeClr val="lt1"/>
                </a:solidFill>
                <a:latin typeface="Roboto"/>
                <a:ea typeface="Roboto"/>
                <a:cs typeface="Roboto"/>
                <a:sym typeface="Roboto"/>
              </a:rPr>
              <a:t>process.</a:t>
            </a:r>
            <a:endParaRPr dirty="0">
              <a:solidFill>
                <a:schemeClr val="lt1"/>
              </a:solidFill>
              <a:latin typeface="Roboto"/>
              <a:ea typeface="Roboto"/>
              <a:cs typeface="Roboto"/>
              <a:sym typeface="Roboto"/>
            </a:endParaRPr>
          </a:p>
        </p:txBody>
      </p:sp>
      <p:sp>
        <p:nvSpPr>
          <p:cNvPr id="63" name="Google Shape;1061;p61"/>
          <p:cNvSpPr txBox="1"/>
          <p:nvPr/>
        </p:nvSpPr>
        <p:spPr>
          <a:xfrm>
            <a:off x="3857738" y="4521796"/>
            <a:ext cx="1466400" cy="408000"/>
          </a:xfrm>
          <a:prstGeom prst="rect">
            <a:avLst/>
          </a:prstGeom>
          <a:noFill/>
          <a:ln>
            <a:noFill/>
          </a:ln>
        </p:spPr>
        <p:txBody>
          <a:bodyPr spcFirstLastPara="1" wrap="square" lIns="0" tIns="0" rIns="0" bIns="0" anchor="ctr" anchorCtr="0">
            <a:noAutofit/>
          </a:bodyPr>
          <a:lstStyle/>
          <a:p>
            <a:pPr lvl="0" algn="ctr"/>
            <a:r>
              <a:rPr lang="en-US" sz="2000" dirty="0" smtClean="0">
                <a:solidFill>
                  <a:schemeClr val="dk2"/>
                </a:solidFill>
                <a:latin typeface="Roboto" panose="020B0604020202020204" charset="0"/>
                <a:ea typeface="Roboto" panose="020B0604020202020204" charset="0"/>
                <a:cs typeface="Bebas Neue"/>
                <a:sym typeface="Bebas Neue"/>
              </a:rPr>
              <a:t>Input/output</a:t>
            </a:r>
            <a:endParaRPr sz="2000" dirty="0">
              <a:solidFill>
                <a:schemeClr val="dk2"/>
              </a:solidFill>
              <a:latin typeface="Bebas Neue"/>
              <a:ea typeface="Bebas Neue"/>
              <a:cs typeface="Bebas Neue"/>
              <a:sym typeface="Bebas Neue"/>
            </a:endParaRPr>
          </a:p>
        </p:txBody>
      </p:sp>
      <p:sp>
        <p:nvSpPr>
          <p:cNvPr id="64" name="Google Shape;1062;p61"/>
          <p:cNvSpPr txBox="1"/>
          <p:nvPr/>
        </p:nvSpPr>
        <p:spPr>
          <a:xfrm>
            <a:off x="3592645" y="3898656"/>
            <a:ext cx="1996586" cy="608980"/>
          </a:xfrm>
          <a:prstGeom prst="rect">
            <a:avLst/>
          </a:prstGeom>
          <a:noFill/>
          <a:ln>
            <a:noFill/>
          </a:ln>
        </p:spPr>
        <p:txBody>
          <a:bodyPr spcFirstLastPara="1" wrap="square" lIns="0" tIns="0" rIns="0" bIns="0" anchor="ctr" anchorCtr="0">
            <a:noAutofit/>
          </a:bodyPr>
          <a:lstStyle/>
          <a:p>
            <a:pPr lvl="0" algn="just"/>
            <a:r>
              <a:rPr lang="en-US" dirty="0" smtClean="0">
                <a:solidFill>
                  <a:schemeClr val="lt1"/>
                </a:solidFill>
                <a:latin typeface="Roboto"/>
                <a:ea typeface="Roboto"/>
                <a:cs typeface="Roboto"/>
                <a:sym typeface="Roboto"/>
              </a:rPr>
              <a:t>Parallelogram is used </a:t>
            </a:r>
            <a:r>
              <a:rPr lang="en-US" dirty="0">
                <a:solidFill>
                  <a:schemeClr val="lt1"/>
                </a:solidFill>
                <a:latin typeface="Roboto"/>
                <a:ea typeface="Roboto"/>
                <a:cs typeface="Roboto"/>
                <a:sym typeface="Roboto"/>
              </a:rPr>
              <a:t>to show input or output.</a:t>
            </a:r>
            <a:endParaRPr dirty="0">
              <a:solidFill>
                <a:schemeClr val="lt1"/>
              </a:solidFill>
              <a:latin typeface="Roboto"/>
              <a:ea typeface="Roboto"/>
              <a:cs typeface="Roboto"/>
              <a:sym typeface="Roboto"/>
            </a:endParaRPr>
          </a:p>
        </p:txBody>
      </p:sp>
      <p:cxnSp>
        <p:nvCxnSpPr>
          <p:cNvPr id="65" name="Google Shape;1063;p61"/>
          <p:cNvCxnSpPr>
            <a:endCxn id="66" idx="3"/>
          </p:cNvCxnSpPr>
          <p:nvPr/>
        </p:nvCxnSpPr>
        <p:spPr>
          <a:xfrm flipV="1">
            <a:off x="1737098" y="3217378"/>
            <a:ext cx="5615230" cy="20956"/>
          </a:xfrm>
          <a:prstGeom prst="straightConnector1">
            <a:avLst/>
          </a:prstGeom>
          <a:noFill/>
          <a:ln w="28575" cap="flat" cmpd="sng">
            <a:solidFill>
              <a:schemeClr val="lt1"/>
            </a:solidFill>
            <a:prstDash val="solid"/>
            <a:round/>
            <a:headEnd type="diamond" w="sm" len="sm"/>
            <a:tailEnd type="diamond" w="sm" len="sm"/>
          </a:ln>
        </p:spPr>
      </p:cxnSp>
      <p:sp>
        <p:nvSpPr>
          <p:cNvPr id="66" name="Google Shape;1065;p61"/>
          <p:cNvSpPr txBox="1"/>
          <p:nvPr/>
        </p:nvSpPr>
        <p:spPr>
          <a:xfrm flipH="1">
            <a:off x="7352328" y="2932184"/>
            <a:ext cx="1506600" cy="570388"/>
          </a:xfrm>
          <a:prstGeom prst="rect">
            <a:avLst/>
          </a:prstGeom>
          <a:gradFill>
            <a:gsLst>
              <a:gs pos="0">
                <a:schemeClr val="dk2"/>
              </a:gs>
              <a:gs pos="100000">
                <a:schemeClr val="lt2"/>
              </a:gs>
            </a:gsLst>
            <a:lin ang="540070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2200" dirty="0">
              <a:solidFill>
                <a:schemeClr val="lt1"/>
              </a:solidFill>
              <a:latin typeface="Bebas Neue"/>
              <a:ea typeface="Bebas Neue"/>
              <a:cs typeface="Bebas Neue"/>
              <a:sym typeface="Bebas Neue"/>
            </a:endParaRPr>
          </a:p>
        </p:txBody>
      </p:sp>
      <p:sp>
        <p:nvSpPr>
          <p:cNvPr id="67" name="Google Shape;1067;p61"/>
          <p:cNvSpPr txBox="1"/>
          <p:nvPr/>
        </p:nvSpPr>
        <p:spPr>
          <a:xfrm flipH="1">
            <a:off x="3826145" y="2947917"/>
            <a:ext cx="1506600" cy="554655"/>
          </a:xfrm>
          <a:prstGeom prst="rect">
            <a:avLst/>
          </a:prstGeom>
          <a:gradFill>
            <a:gsLst>
              <a:gs pos="0">
                <a:schemeClr val="dk2"/>
              </a:gs>
              <a:gs pos="100000">
                <a:schemeClr val="lt2"/>
              </a:gs>
            </a:gsLst>
            <a:lin ang="540070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2200" dirty="0">
              <a:solidFill>
                <a:schemeClr val="lt1"/>
              </a:solidFill>
              <a:latin typeface="Bebas Neue"/>
              <a:ea typeface="Bebas Neue"/>
              <a:cs typeface="Bebas Neue"/>
              <a:sym typeface="Bebas Neue"/>
            </a:endParaRPr>
          </a:p>
        </p:txBody>
      </p:sp>
      <p:sp>
        <p:nvSpPr>
          <p:cNvPr id="68" name="Google Shape;1069;p61"/>
          <p:cNvSpPr txBox="1"/>
          <p:nvPr/>
        </p:nvSpPr>
        <p:spPr>
          <a:xfrm flipH="1">
            <a:off x="5589231" y="2932184"/>
            <a:ext cx="1506600" cy="570388"/>
          </a:xfrm>
          <a:prstGeom prst="rect">
            <a:avLst/>
          </a:prstGeom>
          <a:gradFill>
            <a:gsLst>
              <a:gs pos="0">
                <a:schemeClr val="dk2"/>
              </a:gs>
              <a:gs pos="100000">
                <a:schemeClr val="lt2"/>
              </a:gs>
            </a:gsLst>
            <a:lin ang="540070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2200" dirty="0">
              <a:solidFill>
                <a:schemeClr val="lt1"/>
              </a:solidFill>
              <a:latin typeface="Bebas Neue"/>
              <a:ea typeface="Bebas Neue"/>
              <a:cs typeface="Bebas Neue"/>
              <a:sym typeface="Bebas Neue"/>
            </a:endParaRPr>
          </a:p>
        </p:txBody>
      </p:sp>
      <p:sp>
        <p:nvSpPr>
          <p:cNvPr id="69" name="Google Shape;1071;p61"/>
          <p:cNvSpPr txBox="1"/>
          <p:nvPr/>
        </p:nvSpPr>
        <p:spPr>
          <a:xfrm flipH="1">
            <a:off x="2063063" y="2932184"/>
            <a:ext cx="1506600" cy="570388"/>
          </a:xfrm>
          <a:prstGeom prst="rect">
            <a:avLst/>
          </a:prstGeom>
          <a:gradFill>
            <a:gsLst>
              <a:gs pos="0">
                <a:schemeClr val="dk2"/>
              </a:gs>
              <a:gs pos="100000">
                <a:schemeClr val="lt2"/>
              </a:gs>
            </a:gsLst>
            <a:lin ang="540070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2200" dirty="0">
              <a:solidFill>
                <a:schemeClr val="lt1"/>
              </a:solidFill>
              <a:latin typeface="Bebas Neue"/>
              <a:ea typeface="Bebas Neue"/>
              <a:cs typeface="Bebas Neue"/>
              <a:sym typeface="Bebas Neue"/>
            </a:endParaRPr>
          </a:p>
        </p:txBody>
      </p:sp>
      <p:sp>
        <p:nvSpPr>
          <p:cNvPr id="70" name="Google Shape;1067;p61"/>
          <p:cNvSpPr txBox="1"/>
          <p:nvPr/>
        </p:nvSpPr>
        <p:spPr>
          <a:xfrm flipH="1">
            <a:off x="210997" y="2932184"/>
            <a:ext cx="1506600" cy="570388"/>
          </a:xfrm>
          <a:prstGeom prst="rect">
            <a:avLst/>
          </a:prstGeom>
          <a:gradFill>
            <a:gsLst>
              <a:gs pos="0">
                <a:schemeClr val="dk2"/>
              </a:gs>
              <a:gs pos="100000">
                <a:schemeClr val="lt2"/>
              </a:gs>
            </a:gsLst>
            <a:lin ang="540070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2200" dirty="0">
              <a:solidFill>
                <a:schemeClr val="lt1"/>
              </a:solidFill>
              <a:latin typeface="Bebas Neue"/>
              <a:ea typeface="Bebas Neue"/>
              <a:cs typeface="Bebas Neue"/>
              <a:sym typeface="Bebas Neue"/>
            </a:endParaRPr>
          </a:p>
        </p:txBody>
      </p:sp>
      <p:sp>
        <p:nvSpPr>
          <p:cNvPr id="2" name="Oval 1"/>
          <p:cNvSpPr/>
          <p:nvPr/>
        </p:nvSpPr>
        <p:spPr>
          <a:xfrm>
            <a:off x="285610" y="2969622"/>
            <a:ext cx="1332102" cy="48831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748926" y="2969623"/>
            <a:ext cx="1189983" cy="4883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arallelogram 8"/>
          <p:cNvSpPr/>
          <p:nvPr/>
        </p:nvSpPr>
        <p:spPr>
          <a:xfrm>
            <a:off x="3909451" y="2967321"/>
            <a:ext cx="1350871" cy="490618"/>
          </a:xfrm>
          <a:prstGeom prst="parallelogram">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Diamond 9"/>
          <p:cNvSpPr/>
          <p:nvPr/>
        </p:nvSpPr>
        <p:spPr>
          <a:xfrm>
            <a:off x="7505770" y="2967321"/>
            <a:ext cx="1187318" cy="492923"/>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a:off x="2189133" y="3147363"/>
            <a:ext cx="1263352" cy="155761"/>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0"/>
          <p:cNvSpPr txBox="1">
            <a:spLocks noGrp="1"/>
          </p:cNvSpPr>
          <p:nvPr>
            <p:ph type="title"/>
          </p:nvPr>
        </p:nvSpPr>
        <p:spPr>
          <a:xfrm>
            <a:off x="720000" y="394900"/>
            <a:ext cx="4944200" cy="572700"/>
          </a:xfrm>
          <a:prstGeom prst="rect">
            <a:avLst/>
          </a:prstGeom>
        </p:spPr>
        <p:txBody>
          <a:bodyPr spcFirstLastPara="1" wrap="square" lIns="91425" tIns="91425" rIns="91425" bIns="91425" anchor="t" anchorCtr="0">
            <a:noAutofit/>
          </a:bodyPr>
          <a:lstStyle/>
          <a:p>
            <a:pPr lvl="0"/>
            <a:r>
              <a:rPr lang="en-US" dirty="0"/>
              <a:t>Characteristics of Algorithms</a:t>
            </a:r>
            <a:endParaRPr dirty="0"/>
          </a:p>
        </p:txBody>
      </p:sp>
      <p:sp>
        <p:nvSpPr>
          <p:cNvPr id="485" name="Google Shape;485;p40"/>
          <p:cNvSpPr txBox="1">
            <a:spLocks noGrp="1"/>
          </p:cNvSpPr>
          <p:nvPr>
            <p:ph type="subTitle" idx="3"/>
          </p:nvPr>
        </p:nvSpPr>
        <p:spPr>
          <a:xfrm>
            <a:off x="5790446" y="1439298"/>
            <a:ext cx="2210700" cy="423000"/>
          </a:xfrm>
          <a:prstGeom prst="rect">
            <a:avLst/>
          </a:prstGeom>
        </p:spPr>
        <p:txBody>
          <a:bodyPr spcFirstLastPara="1" wrap="square" lIns="91425" tIns="91425" rIns="91425" bIns="91425" anchor="t" anchorCtr="0">
            <a:noAutofit/>
          </a:bodyPr>
          <a:lstStyle/>
          <a:p>
            <a:pPr marL="0" lvl="0" indent="0"/>
            <a:r>
              <a:rPr lang="en-US" dirty="0"/>
              <a:t>Unambiguity</a:t>
            </a:r>
            <a:endParaRPr dirty="0"/>
          </a:p>
        </p:txBody>
      </p:sp>
      <p:sp>
        <p:nvSpPr>
          <p:cNvPr id="486" name="Google Shape;486;p40"/>
          <p:cNvSpPr txBox="1">
            <a:spLocks noGrp="1"/>
          </p:cNvSpPr>
          <p:nvPr>
            <p:ph type="subTitle" idx="4"/>
          </p:nvPr>
        </p:nvSpPr>
        <p:spPr>
          <a:xfrm>
            <a:off x="5717166" y="1780463"/>
            <a:ext cx="2638557" cy="814500"/>
          </a:xfrm>
          <a:prstGeom prst="rect">
            <a:avLst/>
          </a:prstGeom>
        </p:spPr>
        <p:txBody>
          <a:bodyPr spcFirstLastPara="1" wrap="square" lIns="91425" tIns="91425" rIns="91425" bIns="91425" anchor="t" anchorCtr="0">
            <a:noAutofit/>
          </a:bodyPr>
          <a:lstStyle/>
          <a:p>
            <a:pPr marL="0" lvl="0" indent="0" algn="just"/>
            <a:r>
              <a:rPr lang="en-US" dirty="0"/>
              <a:t>lack of ambiguity : possession of one clear meaning.</a:t>
            </a:r>
            <a:endParaRPr dirty="0"/>
          </a:p>
        </p:txBody>
      </p:sp>
      <p:sp>
        <p:nvSpPr>
          <p:cNvPr id="487" name="Google Shape;487;p40"/>
          <p:cNvSpPr txBox="1">
            <a:spLocks noGrp="1"/>
          </p:cNvSpPr>
          <p:nvPr>
            <p:ph type="subTitle" idx="1"/>
          </p:nvPr>
        </p:nvSpPr>
        <p:spPr>
          <a:xfrm>
            <a:off x="351213" y="1490293"/>
            <a:ext cx="2210700" cy="423000"/>
          </a:xfrm>
          <a:prstGeom prst="rect">
            <a:avLst/>
          </a:prstGeom>
        </p:spPr>
        <p:txBody>
          <a:bodyPr spcFirstLastPara="1" wrap="square" lIns="91425" tIns="91425" rIns="91425" bIns="91425" anchor="t" anchorCtr="0">
            <a:noAutofit/>
          </a:bodyPr>
          <a:lstStyle/>
          <a:p>
            <a:pPr marL="0" lvl="0" indent="0"/>
            <a:r>
              <a:rPr lang="en-US" dirty="0"/>
              <a:t>Input</a:t>
            </a:r>
            <a:endParaRPr dirty="0"/>
          </a:p>
        </p:txBody>
      </p:sp>
      <p:sp>
        <p:nvSpPr>
          <p:cNvPr id="488" name="Google Shape;488;p40"/>
          <p:cNvSpPr txBox="1">
            <a:spLocks noGrp="1"/>
          </p:cNvSpPr>
          <p:nvPr>
            <p:ph type="subTitle" idx="2"/>
          </p:nvPr>
        </p:nvSpPr>
        <p:spPr>
          <a:xfrm>
            <a:off x="280212" y="1832852"/>
            <a:ext cx="2296150" cy="814500"/>
          </a:xfrm>
          <a:prstGeom prst="rect">
            <a:avLst/>
          </a:prstGeom>
        </p:spPr>
        <p:txBody>
          <a:bodyPr spcFirstLastPara="1" wrap="square" lIns="91425" tIns="91425" rIns="91425" bIns="91425" anchor="t" anchorCtr="0">
            <a:noAutofit/>
          </a:bodyPr>
          <a:lstStyle/>
          <a:p>
            <a:pPr marL="0" lvl="0" indent="0" algn="just"/>
            <a:r>
              <a:rPr lang="en-US" dirty="0" smtClean="0"/>
              <a:t>An </a:t>
            </a:r>
            <a:r>
              <a:rPr lang="en-US" dirty="0"/>
              <a:t>algorithm has zero or more inputs, taken from a specified set of objects.</a:t>
            </a:r>
            <a:endParaRPr dirty="0"/>
          </a:p>
        </p:txBody>
      </p:sp>
      <p:sp>
        <p:nvSpPr>
          <p:cNvPr id="22" name="Google Shape;487;p40"/>
          <p:cNvSpPr txBox="1">
            <a:spLocks/>
          </p:cNvSpPr>
          <p:nvPr/>
        </p:nvSpPr>
        <p:spPr>
          <a:xfrm>
            <a:off x="3356524" y="2665372"/>
            <a:ext cx="2210700" cy="42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200"/>
              <a:buFont typeface="Bebas Neue"/>
              <a:buNone/>
              <a:defRPr sz="2200" b="0" i="0" u="none" strike="noStrike" cap="none">
                <a:solidFill>
                  <a:schemeClr val="dk2"/>
                </a:solidFill>
                <a:latin typeface="Bebas Neue"/>
                <a:ea typeface="Bebas Neue"/>
                <a:cs typeface="Bebas Neue"/>
                <a:sym typeface="Bebas Neue"/>
              </a:defRPr>
            </a:lvl1pPr>
            <a:lvl2pPr marL="914400" marR="0" lvl="1"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9pPr>
          </a:lstStyle>
          <a:p>
            <a:pPr marL="0" indent="0"/>
            <a:r>
              <a:rPr lang="en-US" dirty="0" smtClean="0"/>
              <a:t>Effectiveness</a:t>
            </a:r>
            <a:endParaRPr lang="en-US" dirty="0"/>
          </a:p>
        </p:txBody>
      </p:sp>
      <p:sp>
        <p:nvSpPr>
          <p:cNvPr id="23" name="Google Shape;487;p40"/>
          <p:cNvSpPr txBox="1">
            <a:spLocks/>
          </p:cNvSpPr>
          <p:nvPr/>
        </p:nvSpPr>
        <p:spPr>
          <a:xfrm>
            <a:off x="250912" y="3188420"/>
            <a:ext cx="2210700" cy="42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200"/>
              <a:buFont typeface="Bebas Neue"/>
              <a:buNone/>
              <a:defRPr sz="2200" b="0" i="0" u="none" strike="noStrike" cap="none">
                <a:solidFill>
                  <a:schemeClr val="dk2"/>
                </a:solidFill>
                <a:latin typeface="Bebas Neue"/>
                <a:ea typeface="Bebas Neue"/>
                <a:cs typeface="Bebas Neue"/>
                <a:sym typeface="Bebas Neue"/>
              </a:defRPr>
            </a:lvl1pPr>
            <a:lvl2pPr marL="914400" marR="0" lvl="1"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9pPr>
          </a:lstStyle>
          <a:p>
            <a:pPr marL="0" indent="0"/>
            <a:r>
              <a:rPr lang="en-US" dirty="0"/>
              <a:t>Finiteness</a:t>
            </a:r>
          </a:p>
        </p:txBody>
      </p:sp>
      <p:sp>
        <p:nvSpPr>
          <p:cNvPr id="24" name="Google Shape;487;p40"/>
          <p:cNvSpPr txBox="1">
            <a:spLocks/>
          </p:cNvSpPr>
          <p:nvPr/>
        </p:nvSpPr>
        <p:spPr>
          <a:xfrm>
            <a:off x="6346549" y="3188420"/>
            <a:ext cx="2210700" cy="42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200"/>
              <a:buFont typeface="Bebas Neue"/>
              <a:buNone/>
              <a:defRPr sz="2200" b="0" i="0" u="none" strike="noStrike" cap="none">
                <a:solidFill>
                  <a:schemeClr val="dk2"/>
                </a:solidFill>
                <a:latin typeface="Bebas Neue"/>
                <a:ea typeface="Bebas Neue"/>
                <a:cs typeface="Bebas Neue"/>
                <a:sym typeface="Bebas Neue"/>
              </a:defRPr>
            </a:lvl1pPr>
            <a:lvl2pPr marL="914400" marR="0" lvl="1"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9pPr>
          </a:lstStyle>
          <a:p>
            <a:pPr marL="0" indent="0"/>
            <a:r>
              <a:rPr lang="en-US" dirty="0" smtClean="0"/>
              <a:t>independence</a:t>
            </a:r>
            <a:endParaRPr lang="en-US" dirty="0"/>
          </a:p>
        </p:txBody>
      </p:sp>
      <p:sp>
        <p:nvSpPr>
          <p:cNvPr id="21" name="Google Shape;487;p40"/>
          <p:cNvSpPr txBox="1">
            <a:spLocks/>
          </p:cNvSpPr>
          <p:nvPr/>
        </p:nvSpPr>
        <p:spPr>
          <a:xfrm>
            <a:off x="3034190" y="1179100"/>
            <a:ext cx="2210700" cy="42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200"/>
              <a:buFont typeface="Bebas Neue"/>
              <a:buNone/>
              <a:defRPr sz="2200" b="0" i="0" u="none" strike="noStrike" cap="none">
                <a:solidFill>
                  <a:schemeClr val="dk2"/>
                </a:solidFill>
                <a:latin typeface="Bebas Neue"/>
                <a:ea typeface="Bebas Neue"/>
                <a:cs typeface="Bebas Neue"/>
                <a:sym typeface="Bebas Neue"/>
              </a:defRPr>
            </a:lvl1pPr>
            <a:lvl2pPr marL="914400" marR="0" lvl="1"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200"/>
              <a:buFont typeface="Bebas Neue"/>
              <a:buNone/>
              <a:defRPr sz="2200" b="1" i="0" u="none" strike="noStrike" cap="none">
                <a:solidFill>
                  <a:schemeClr val="dk2"/>
                </a:solidFill>
                <a:latin typeface="Bebas Neue"/>
                <a:ea typeface="Bebas Neue"/>
                <a:cs typeface="Bebas Neue"/>
                <a:sym typeface="Bebas Neue"/>
              </a:defRPr>
            </a:lvl9pPr>
          </a:lstStyle>
          <a:p>
            <a:pPr marL="0" indent="0"/>
            <a:r>
              <a:rPr lang="en-US" dirty="0"/>
              <a:t>Output</a:t>
            </a:r>
          </a:p>
        </p:txBody>
      </p:sp>
      <p:sp>
        <p:nvSpPr>
          <p:cNvPr id="25" name="Google Shape;488;p40"/>
          <p:cNvSpPr txBox="1">
            <a:spLocks/>
          </p:cNvSpPr>
          <p:nvPr/>
        </p:nvSpPr>
        <p:spPr>
          <a:xfrm>
            <a:off x="3034190" y="1514986"/>
            <a:ext cx="2271463" cy="81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1pPr>
            <a:lvl2pPr marL="914400" marR="0" lvl="1"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pPr marL="0" indent="0" algn="just"/>
            <a:r>
              <a:rPr lang="en-US" dirty="0"/>
              <a:t>An algorithm has one or more outputs, which have a specified relation to the inputs.</a:t>
            </a:r>
          </a:p>
        </p:txBody>
      </p:sp>
      <p:sp>
        <p:nvSpPr>
          <p:cNvPr id="26" name="Google Shape;488;p40"/>
          <p:cNvSpPr txBox="1">
            <a:spLocks/>
          </p:cNvSpPr>
          <p:nvPr/>
        </p:nvSpPr>
        <p:spPr>
          <a:xfrm>
            <a:off x="3133303" y="3043347"/>
            <a:ext cx="2657143" cy="9771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1pPr>
            <a:lvl2pPr marL="914400" marR="0" lvl="1"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pPr marL="0" indent="0" algn="just"/>
            <a:r>
              <a:rPr lang="en-US" dirty="0"/>
              <a:t>All operations to be performed must be sufficiently basic that they can be done exactly and in finite length. </a:t>
            </a:r>
          </a:p>
        </p:txBody>
      </p:sp>
      <p:sp>
        <p:nvSpPr>
          <p:cNvPr id="27" name="Google Shape;488;p40"/>
          <p:cNvSpPr txBox="1">
            <a:spLocks/>
          </p:cNvSpPr>
          <p:nvPr/>
        </p:nvSpPr>
        <p:spPr>
          <a:xfrm>
            <a:off x="250912" y="3565211"/>
            <a:ext cx="2641600" cy="81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1pPr>
            <a:lvl2pPr marL="914400" marR="0" lvl="1"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pPr marL="0" indent="0" algn="just"/>
            <a:r>
              <a:rPr lang="en-US" dirty="0"/>
              <a:t>The algorithm must always terminate after a finite number of </a:t>
            </a:r>
            <a:r>
              <a:rPr lang="en-US" dirty="0" smtClean="0"/>
              <a:t>steps.</a:t>
            </a:r>
            <a:endParaRPr lang="en-US" dirty="0"/>
          </a:p>
        </p:txBody>
      </p:sp>
      <p:sp>
        <p:nvSpPr>
          <p:cNvPr id="28" name="Google Shape;488;p40"/>
          <p:cNvSpPr txBox="1">
            <a:spLocks/>
          </p:cNvSpPr>
          <p:nvPr/>
        </p:nvSpPr>
        <p:spPr>
          <a:xfrm>
            <a:off x="6139893" y="3565211"/>
            <a:ext cx="2804410" cy="81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1pPr>
            <a:lvl2pPr marL="914400" marR="0" lvl="1"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317500" algn="ctr" rtl="0">
              <a:lnSpc>
                <a:spcPct val="100000"/>
              </a:lnSpc>
              <a:spcBef>
                <a:spcPts val="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pPr marL="0" indent="0" algn="just"/>
            <a:r>
              <a:rPr lang="en-US" dirty="0"/>
              <a:t>instructions can </a:t>
            </a:r>
            <a:r>
              <a:rPr lang="en-US" dirty="0" smtClean="0"/>
              <a:t>be implemented in any language and produce the same results.</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9"/>
          <p:cNvSpPr txBox="1">
            <a:spLocks noGrp="1"/>
          </p:cNvSpPr>
          <p:nvPr>
            <p:ph type="title"/>
          </p:nvPr>
        </p:nvSpPr>
        <p:spPr>
          <a:xfrm>
            <a:off x="720000" y="394900"/>
            <a:ext cx="3852000" cy="572700"/>
          </a:xfrm>
          <a:prstGeom prst="rect">
            <a:avLst/>
          </a:prstGeom>
        </p:spPr>
        <p:txBody>
          <a:bodyPr spcFirstLastPara="1" wrap="square" lIns="91425" tIns="91425" rIns="91425" bIns="91425" anchor="t" anchorCtr="0">
            <a:noAutofit/>
          </a:bodyPr>
          <a:lstStyle/>
          <a:p>
            <a:pPr lvl="0"/>
            <a:r>
              <a:rPr lang="en-US" dirty="0"/>
              <a:t>Types of Algorithms</a:t>
            </a:r>
            <a:endParaRPr dirty="0"/>
          </a:p>
        </p:txBody>
      </p:sp>
      <p:sp>
        <p:nvSpPr>
          <p:cNvPr id="449" name="Google Shape;449;p39"/>
          <p:cNvSpPr txBox="1">
            <a:spLocks noGrp="1"/>
          </p:cNvSpPr>
          <p:nvPr>
            <p:ph type="subTitle" idx="1"/>
          </p:nvPr>
        </p:nvSpPr>
        <p:spPr>
          <a:xfrm>
            <a:off x="853650" y="2617494"/>
            <a:ext cx="2210700" cy="423000"/>
          </a:xfrm>
          <a:prstGeom prst="rect">
            <a:avLst/>
          </a:prstGeom>
        </p:spPr>
        <p:txBody>
          <a:bodyPr spcFirstLastPara="1" wrap="square" lIns="91425" tIns="91425" rIns="91425" bIns="91425" anchor="t" anchorCtr="0">
            <a:noAutofit/>
          </a:bodyPr>
          <a:lstStyle/>
          <a:p>
            <a:pPr marL="0" lvl="0" indent="0"/>
            <a:r>
              <a:rPr lang="en-US" dirty="0" smtClean="0"/>
              <a:t>Sorting algorithms</a:t>
            </a:r>
            <a:endParaRPr dirty="0"/>
          </a:p>
        </p:txBody>
      </p:sp>
      <p:sp>
        <p:nvSpPr>
          <p:cNvPr id="450" name="Google Shape;450;p39"/>
          <p:cNvSpPr txBox="1">
            <a:spLocks noGrp="1"/>
          </p:cNvSpPr>
          <p:nvPr>
            <p:ph type="subTitle" idx="2"/>
          </p:nvPr>
        </p:nvSpPr>
        <p:spPr>
          <a:xfrm>
            <a:off x="853650" y="3010979"/>
            <a:ext cx="2210700" cy="814500"/>
          </a:xfrm>
          <a:prstGeom prst="rect">
            <a:avLst/>
          </a:prstGeom>
        </p:spPr>
        <p:txBody>
          <a:bodyPr spcFirstLastPara="1" wrap="square" lIns="91425" tIns="91425" rIns="91425" bIns="91425" anchor="t" anchorCtr="0">
            <a:noAutofit/>
          </a:bodyPr>
          <a:lstStyle/>
          <a:p>
            <a:pPr marL="0" lvl="0" indent="0" algn="just"/>
            <a:r>
              <a:rPr lang="en-US" dirty="0"/>
              <a:t>a set of instructions that take an array or list as an input and arrange the items into a particular order.</a:t>
            </a:r>
            <a:endParaRPr dirty="0"/>
          </a:p>
        </p:txBody>
      </p:sp>
      <p:sp>
        <p:nvSpPr>
          <p:cNvPr id="451" name="Google Shape;451;p39"/>
          <p:cNvSpPr txBox="1">
            <a:spLocks noGrp="1"/>
          </p:cNvSpPr>
          <p:nvPr>
            <p:ph type="subTitle" idx="3"/>
          </p:nvPr>
        </p:nvSpPr>
        <p:spPr>
          <a:xfrm>
            <a:off x="3408871" y="2617494"/>
            <a:ext cx="2311850" cy="423000"/>
          </a:xfrm>
          <a:prstGeom prst="rect">
            <a:avLst/>
          </a:prstGeom>
        </p:spPr>
        <p:txBody>
          <a:bodyPr spcFirstLastPara="1" wrap="square" lIns="91425" tIns="91425" rIns="91425" bIns="91425" anchor="t" anchorCtr="0">
            <a:noAutofit/>
          </a:bodyPr>
          <a:lstStyle/>
          <a:p>
            <a:pPr marL="0" lvl="0" indent="0"/>
            <a:r>
              <a:rPr lang="en-US" dirty="0" smtClean="0"/>
              <a:t>Searching algorithms</a:t>
            </a:r>
            <a:endParaRPr dirty="0"/>
          </a:p>
        </p:txBody>
      </p:sp>
      <p:sp>
        <p:nvSpPr>
          <p:cNvPr id="452" name="Google Shape;452;p39"/>
          <p:cNvSpPr txBox="1">
            <a:spLocks noGrp="1"/>
          </p:cNvSpPr>
          <p:nvPr>
            <p:ph type="subTitle" idx="4"/>
          </p:nvPr>
        </p:nvSpPr>
        <p:spPr>
          <a:xfrm>
            <a:off x="3466650" y="3010979"/>
            <a:ext cx="2210700" cy="814500"/>
          </a:xfrm>
          <a:prstGeom prst="rect">
            <a:avLst/>
          </a:prstGeom>
        </p:spPr>
        <p:txBody>
          <a:bodyPr spcFirstLastPara="1" wrap="square" lIns="91425" tIns="91425" rIns="91425" bIns="91425" anchor="t" anchorCtr="0">
            <a:noAutofit/>
          </a:bodyPr>
          <a:lstStyle/>
          <a:p>
            <a:pPr marL="0" lvl="0" indent="0" algn="just"/>
            <a:r>
              <a:rPr lang="en-US" dirty="0"/>
              <a:t>designed to check for an element or retrieve an element from any data structure where it is </a:t>
            </a:r>
            <a:r>
              <a:rPr lang="en-US" dirty="0" smtClean="0"/>
              <a:t>stored.</a:t>
            </a:r>
            <a:endParaRPr dirty="0"/>
          </a:p>
        </p:txBody>
      </p:sp>
      <p:sp>
        <p:nvSpPr>
          <p:cNvPr id="453" name="Google Shape;453;p39"/>
          <p:cNvSpPr txBox="1">
            <a:spLocks noGrp="1"/>
          </p:cNvSpPr>
          <p:nvPr>
            <p:ph type="subTitle" idx="5"/>
          </p:nvPr>
        </p:nvSpPr>
        <p:spPr>
          <a:xfrm>
            <a:off x="6079650" y="2617494"/>
            <a:ext cx="2210700" cy="423000"/>
          </a:xfrm>
          <a:prstGeom prst="rect">
            <a:avLst/>
          </a:prstGeom>
        </p:spPr>
        <p:txBody>
          <a:bodyPr spcFirstLastPara="1" wrap="square" lIns="91425" tIns="91425" rIns="91425" bIns="91425" anchor="t" anchorCtr="0">
            <a:noAutofit/>
          </a:bodyPr>
          <a:lstStyle/>
          <a:p>
            <a:pPr marL="0" lvl="0" indent="0"/>
            <a:r>
              <a:rPr lang="en-US" dirty="0" smtClean="0"/>
              <a:t>Graph Algorithms</a:t>
            </a:r>
            <a:endParaRPr dirty="0"/>
          </a:p>
        </p:txBody>
      </p:sp>
      <p:sp>
        <p:nvSpPr>
          <p:cNvPr id="454" name="Google Shape;454;p39"/>
          <p:cNvSpPr txBox="1">
            <a:spLocks noGrp="1"/>
          </p:cNvSpPr>
          <p:nvPr>
            <p:ph type="subTitle" idx="6"/>
          </p:nvPr>
        </p:nvSpPr>
        <p:spPr>
          <a:xfrm>
            <a:off x="6079650" y="3010979"/>
            <a:ext cx="2315050" cy="814500"/>
          </a:xfrm>
          <a:prstGeom prst="rect">
            <a:avLst/>
          </a:prstGeom>
        </p:spPr>
        <p:txBody>
          <a:bodyPr spcFirstLastPara="1" wrap="square" lIns="91425" tIns="91425" rIns="91425" bIns="91425" anchor="t" anchorCtr="0">
            <a:noAutofit/>
          </a:bodyPr>
          <a:lstStyle/>
          <a:p>
            <a:pPr marL="0" lvl="0" indent="0" algn="just"/>
            <a:r>
              <a:rPr lang="en-US" dirty="0" smtClean="0"/>
              <a:t> a </a:t>
            </a:r>
            <a:r>
              <a:rPr lang="en-US" dirty="0"/>
              <a:t>set of instructions that traverse (visits nodes of a) </a:t>
            </a:r>
            <a:r>
              <a:rPr lang="en-US" dirty="0" smtClean="0"/>
              <a:t>graph.</a:t>
            </a:r>
            <a:endParaRPr dirty="0"/>
          </a:p>
        </p:txBody>
      </p:sp>
      <p:sp>
        <p:nvSpPr>
          <p:cNvPr id="455" name="Google Shape;455;p39"/>
          <p:cNvSpPr/>
          <p:nvPr/>
        </p:nvSpPr>
        <p:spPr>
          <a:xfrm>
            <a:off x="1698900" y="205839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6" name="Google Shape;456;p39"/>
          <p:cNvSpPr/>
          <p:nvPr/>
        </p:nvSpPr>
        <p:spPr>
          <a:xfrm>
            <a:off x="4311900" y="205839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57" name="Google Shape;457;p39"/>
          <p:cNvSpPr/>
          <p:nvPr/>
        </p:nvSpPr>
        <p:spPr>
          <a:xfrm>
            <a:off x="6924900" y="2058393"/>
            <a:ext cx="520200" cy="521100"/>
          </a:xfrm>
          <a:prstGeom prst="rect">
            <a:avLst/>
          </a:prstGeom>
          <a:gradFill>
            <a:gsLst>
              <a:gs pos="0">
                <a:schemeClr val="dk2"/>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6158;p78"/>
          <p:cNvGrpSpPr/>
          <p:nvPr/>
        </p:nvGrpSpPr>
        <p:grpSpPr>
          <a:xfrm>
            <a:off x="6955705" y="2114628"/>
            <a:ext cx="458590" cy="382768"/>
            <a:chOff x="4456875" y="1435075"/>
            <a:chExt cx="481825" cy="481825"/>
          </a:xfrm>
          <a:solidFill>
            <a:schemeClr val="bg1"/>
          </a:solidFill>
        </p:grpSpPr>
        <p:sp>
          <p:nvSpPr>
            <p:cNvPr id="35" name="Google Shape;6159;p7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6" name="Google Shape;6160;p7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6161;p7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 name="Google Shape;6162;p7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 name="Google Shape;6163;p7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 name="Google Shape;6164;p7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6165;p7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6166;p7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6167;p7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6168;p7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6169;p7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6170;p7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6171;p7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 name="Google Shape;6172;p7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6173;p7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6174;p7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 name="Google Shape;6175;p7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 name="Google Shape;6176;p7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6177;p7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grpFill/>
            <a:ln>
              <a:solidFill>
                <a:schemeClr val="bg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 name="Google Shape;6563;p79"/>
          <p:cNvGrpSpPr/>
          <p:nvPr/>
        </p:nvGrpSpPr>
        <p:grpSpPr>
          <a:xfrm>
            <a:off x="4384267" y="2125582"/>
            <a:ext cx="375465" cy="371814"/>
            <a:chOff x="-37385100" y="3949908"/>
            <a:chExt cx="321350" cy="318225"/>
          </a:xfrm>
          <a:solidFill>
            <a:schemeClr val="bg1"/>
          </a:solidFill>
        </p:grpSpPr>
        <p:sp>
          <p:nvSpPr>
            <p:cNvPr id="58" name="Google Shape;6564;p7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565;p7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grp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8222;p82"/>
          <p:cNvGrpSpPr/>
          <p:nvPr/>
        </p:nvGrpSpPr>
        <p:grpSpPr>
          <a:xfrm>
            <a:off x="1781807" y="2143054"/>
            <a:ext cx="354385" cy="354342"/>
            <a:chOff x="-49027775" y="3183174"/>
            <a:chExt cx="299362" cy="299326"/>
          </a:xfrm>
          <a:solidFill>
            <a:schemeClr val="bg1"/>
          </a:solidFill>
        </p:grpSpPr>
        <p:sp>
          <p:nvSpPr>
            <p:cNvPr id="61" name="Google Shape;8223;p82"/>
            <p:cNvSpPr/>
            <p:nvPr/>
          </p:nvSpPr>
          <p:spPr>
            <a:xfrm>
              <a:off x="-48870213" y="3183174"/>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224;p82"/>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225;p82"/>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226;p82"/>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ial Protocol Campaign by Slidesgo">
  <a:themeElements>
    <a:clrScheme name="Simple Light">
      <a:dk1>
        <a:srgbClr val="182C30"/>
      </a:dk1>
      <a:lt1>
        <a:srgbClr val="FFFFFF"/>
      </a:lt1>
      <a:dk2>
        <a:srgbClr val="9596C8"/>
      </a:dk2>
      <a:lt2>
        <a:srgbClr val="47536A"/>
      </a:lt2>
      <a:accent1>
        <a:srgbClr val="182C30"/>
      </a:accent1>
      <a:accent2>
        <a:srgbClr val="FFFFFF"/>
      </a:accent2>
      <a:accent3>
        <a:srgbClr val="9596C8"/>
      </a:accent3>
      <a:accent4>
        <a:srgbClr val="47536A"/>
      </a:accent4>
      <a:accent5>
        <a:srgbClr val="182C3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3835</TotalTime>
  <Words>1607</Words>
  <Application>Microsoft Office PowerPoint</Application>
  <PresentationFormat>On-screen Show (16:9)</PresentationFormat>
  <Paragraphs>185</Paragraphs>
  <Slides>26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Roboto</vt:lpstr>
      <vt:lpstr>Roboto Condensed Light</vt:lpstr>
      <vt:lpstr>Arial</vt:lpstr>
      <vt:lpstr>Bebas Neue</vt:lpstr>
      <vt:lpstr>Oswald</vt:lpstr>
      <vt:lpstr>Official Protocol Campaign by Slidesgo</vt:lpstr>
      <vt:lpstr>Unit 01 :  Programming Introduction to Algorithms</vt:lpstr>
      <vt:lpstr>TABLE OF CONTENTS</vt:lpstr>
      <vt:lpstr>Introduction</vt:lpstr>
      <vt:lpstr>What is An Algorithm</vt:lpstr>
      <vt:lpstr>ALGORITHM FEATURES :</vt:lpstr>
      <vt:lpstr>Algorithm vs. Program</vt:lpstr>
      <vt:lpstr>Flowcharts Symbols</vt:lpstr>
      <vt:lpstr>Characteristics of Algorithms</vt:lpstr>
      <vt:lpstr>Types of Algorithms</vt:lpstr>
      <vt:lpstr>Sorting algorithms</vt:lpstr>
      <vt:lpstr>Algorithm of Selection sort</vt:lpstr>
      <vt:lpstr>Selection Sort method</vt:lpstr>
      <vt:lpstr>Algorithm of bubble sort</vt:lpstr>
      <vt:lpstr>Bubble Sort method</vt:lpstr>
      <vt:lpstr>Searching algorithms</vt:lpstr>
      <vt:lpstr>Algorithm of Linear Search </vt:lpstr>
      <vt:lpstr>Linear Search method</vt:lpstr>
      <vt:lpstr>Main mathod</vt:lpstr>
      <vt:lpstr>execution</vt:lpstr>
      <vt:lpstr>How dose computer understand programming</vt:lpstr>
      <vt:lpstr>Process of translation</vt:lpstr>
      <vt:lpstr>Paradigm</vt:lpstr>
      <vt:lpstr>PowerPoint Presentation</vt:lpstr>
      <vt:lpstr>Programming paradigms</vt:lpstr>
      <vt:lpstr>Relationship between procedural,  object oriented and event driven programming </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01 :  Programming Introduction to Algorithms</dc:title>
  <cp:lastModifiedBy>Microsoft account</cp:lastModifiedBy>
  <cp:revision>84</cp:revision>
  <dcterms:modified xsi:type="dcterms:W3CDTF">2023-12-27T22:34:56Z</dcterms:modified>
</cp:coreProperties>
</file>